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3" r:id="rId3"/>
    <p:sldId id="333" r:id="rId4"/>
    <p:sldId id="334" r:id="rId5"/>
    <p:sldId id="347" r:id="rId6"/>
    <p:sldId id="350" r:id="rId7"/>
    <p:sldId id="320" r:id="rId8"/>
    <p:sldId id="351" r:id="rId9"/>
    <p:sldId id="342" r:id="rId10"/>
    <p:sldId id="330" r:id="rId11"/>
    <p:sldId id="332" r:id="rId12"/>
    <p:sldId id="362" r:id="rId13"/>
    <p:sldId id="343" r:id="rId14"/>
    <p:sldId id="344" r:id="rId15"/>
    <p:sldId id="318" r:id="rId16"/>
    <p:sldId id="331" r:id="rId17"/>
    <p:sldId id="338" r:id="rId18"/>
    <p:sldId id="339" r:id="rId19"/>
    <p:sldId id="340" r:id="rId20"/>
    <p:sldId id="368" r:id="rId21"/>
    <p:sldId id="322" r:id="rId22"/>
    <p:sldId id="363" r:id="rId23"/>
    <p:sldId id="364" r:id="rId24"/>
    <p:sldId id="352" r:id="rId25"/>
    <p:sldId id="348" r:id="rId26"/>
    <p:sldId id="353" r:id="rId27"/>
    <p:sldId id="321" r:id="rId28"/>
    <p:sldId id="354" r:id="rId29"/>
    <p:sldId id="355" r:id="rId30"/>
    <p:sldId id="369" r:id="rId31"/>
    <p:sldId id="376" r:id="rId32"/>
    <p:sldId id="372" r:id="rId33"/>
    <p:sldId id="371" r:id="rId34"/>
    <p:sldId id="377" r:id="rId35"/>
    <p:sldId id="341" r:id="rId36"/>
    <p:sldId id="356" r:id="rId37"/>
    <p:sldId id="379" r:id="rId38"/>
    <p:sldId id="358" r:id="rId39"/>
    <p:sldId id="378" r:id="rId40"/>
    <p:sldId id="345" r:id="rId41"/>
    <p:sldId id="325" r:id="rId42"/>
    <p:sldId id="329" r:id="rId43"/>
    <p:sldId id="286" r:id="rId44"/>
    <p:sldId id="282" r:id="rId45"/>
    <p:sldId id="265" r:id="rId46"/>
    <p:sldId id="296" r:id="rId47"/>
    <p:sldId id="297" r:id="rId48"/>
    <p:sldId id="293" r:id="rId49"/>
    <p:sldId id="294" r:id="rId50"/>
    <p:sldId id="295" r:id="rId51"/>
    <p:sldId id="299" r:id="rId52"/>
    <p:sldId id="300" r:id="rId53"/>
    <p:sldId id="301" r:id="rId54"/>
    <p:sldId id="302" r:id="rId55"/>
    <p:sldId id="310" r:id="rId56"/>
    <p:sldId id="315" r:id="rId57"/>
    <p:sldId id="317" r:id="rId58"/>
    <p:sldId id="312" r:id="rId59"/>
    <p:sldId id="314" r:id="rId60"/>
    <p:sldId id="313" r:id="rId61"/>
    <p:sldId id="360" r:id="rId62"/>
    <p:sldId id="361" r:id="rId63"/>
    <p:sldId id="346" r:id="rId64"/>
    <p:sldId id="268" r:id="rId6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7BD"/>
    <a:srgbClr val="BD8D07"/>
    <a:srgbClr val="926F00"/>
    <a:srgbClr val="FFF6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AD542-8681-416C-8EB8-942863ECDC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267250F-D1F1-44EA-BD4F-D9F578801538}">
      <dgm:prSet phldrT="[Metin]"/>
      <dgm:spPr/>
      <dgm:t>
        <a:bodyPr/>
        <a:lstStyle/>
        <a:p>
          <a:r>
            <a:rPr lang="tr-TR" dirty="0" smtClean="0"/>
            <a:t>1972</a:t>
          </a:r>
        </a:p>
        <a:p>
          <a:r>
            <a:rPr lang="tr-TR" dirty="0" smtClean="0"/>
            <a:t>ATKİNS DİYETİ</a:t>
          </a:r>
          <a:endParaRPr lang="tr-TR" dirty="0"/>
        </a:p>
      </dgm:t>
    </dgm:pt>
    <dgm:pt modelId="{5BC09F76-36B3-46B9-B82C-A1E249D2C0A0}" type="parTrans" cxnId="{B20A1FA6-EAB7-446A-B50E-CABA0D38E077}">
      <dgm:prSet/>
      <dgm:spPr/>
      <dgm:t>
        <a:bodyPr/>
        <a:lstStyle/>
        <a:p>
          <a:endParaRPr lang="tr-TR"/>
        </a:p>
      </dgm:t>
    </dgm:pt>
    <dgm:pt modelId="{E7194688-4009-4997-B1D6-A1D0D89C38B9}" type="sibTrans" cxnId="{B20A1FA6-EAB7-446A-B50E-CABA0D38E077}">
      <dgm:prSet/>
      <dgm:spPr/>
      <dgm:t>
        <a:bodyPr/>
        <a:lstStyle/>
        <a:p>
          <a:endParaRPr lang="tr-TR"/>
        </a:p>
      </dgm:t>
    </dgm:pt>
    <dgm:pt modelId="{7419E394-0C49-4B05-8B9F-FEA9E3889428}">
      <dgm:prSet phldrT="[Metin]"/>
      <dgm:spPr/>
      <dgm:t>
        <a:bodyPr/>
        <a:lstStyle/>
        <a:p>
          <a:r>
            <a:rPr lang="tr-TR" dirty="0" smtClean="0"/>
            <a:t>1995</a:t>
          </a:r>
        </a:p>
        <a:p>
          <a:r>
            <a:rPr lang="tr-TR" dirty="0" smtClean="0"/>
            <a:t>ZONE DİYETİ</a:t>
          </a:r>
          <a:endParaRPr lang="tr-TR" dirty="0"/>
        </a:p>
      </dgm:t>
    </dgm:pt>
    <dgm:pt modelId="{4ADA94B4-7946-4D6C-8D20-444761FA9423}" type="parTrans" cxnId="{344EA820-1523-41E6-8FA9-A9991642627D}">
      <dgm:prSet/>
      <dgm:spPr/>
      <dgm:t>
        <a:bodyPr/>
        <a:lstStyle/>
        <a:p>
          <a:endParaRPr lang="tr-TR"/>
        </a:p>
      </dgm:t>
    </dgm:pt>
    <dgm:pt modelId="{B8383195-E889-423E-A1DA-01BAD07252FF}" type="sibTrans" cxnId="{344EA820-1523-41E6-8FA9-A9991642627D}">
      <dgm:prSet/>
      <dgm:spPr/>
      <dgm:t>
        <a:bodyPr/>
        <a:lstStyle/>
        <a:p>
          <a:endParaRPr lang="tr-TR"/>
        </a:p>
      </dgm:t>
    </dgm:pt>
    <dgm:pt modelId="{DEAE54BF-137A-498E-95F1-FF93FD8C30C8}">
      <dgm:prSet phldrT="[Metin]"/>
      <dgm:spPr/>
      <dgm:t>
        <a:bodyPr/>
        <a:lstStyle/>
        <a:p>
          <a:r>
            <a:rPr lang="tr-TR" dirty="0" smtClean="0"/>
            <a:t>2000’ler</a:t>
          </a:r>
        </a:p>
        <a:p>
          <a:r>
            <a:rPr lang="tr-TR" dirty="0" smtClean="0"/>
            <a:t>DUKAN DİYETİ</a:t>
          </a:r>
          <a:endParaRPr lang="tr-TR" dirty="0"/>
        </a:p>
      </dgm:t>
    </dgm:pt>
    <dgm:pt modelId="{29E0BD81-044F-4DCE-BFA8-25F3E34A9A06}" type="parTrans" cxnId="{28CA3C84-DBA6-405F-8837-20F9D7437851}">
      <dgm:prSet/>
      <dgm:spPr/>
      <dgm:t>
        <a:bodyPr/>
        <a:lstStyle/>
        <a:p>
          <a:endParaRPr lang="tr-TR"/>
        </a:p>
      </dgm:t>
    </dgm:pt>
    <dgm:pt modelId="{CF5E2E3F-CDC7-481B-8C72-67D95280137D}" type="sibTrans" cxnId="{28CA3C84-DBA6-405F-8837-20F9D7437851}">
      <dgm:prSet/>
      <dgm:spPr/>
      <dgm:t>
        <a:bodyPr/>
        <a:lstStyle/>
        <a:p>
          <a:endParaRPr lang="tr-TR"/>
        </a:p>
      </dgm:t>
    </dgm:pt>
    <dgm:pt modelId="{F58A4439-7475-42E8-9AC6-2961D17B0A28}">
      <dgm:prSet phldrT="[Metin]" custT="1"/>
      <dgm:spPr/>
      <dgm:t>
        <a:bodyPr/>
        <a:lstStyle/>
        <a:p>
          <a:r>
            <a:rPr lang="tr-TR" sz="2000" dirty="0" smtClean="0"/>
            <a:t>2003</a:t>
          </a:r>
        </a:p>
        <a:p>
          <a:r>
            <a:rPr lang="tr-TR" sz="2000" dirty="0" smtClean="0"/>
            <a:t>SOUTH BEACH DİYETİ</a:t>
          </a:r>
          <a:endParaRPr lang="tr-TR" sz="2000" dirty="0"/>
        </a:p>
      </dgm:t>
    </dgm:pt>
    <dgm:pt modelId="{7397F792-469E-414D-9281-13C37D8A8BFD}" type="parTrans" cxnId="{20151975-81B1-4109-BD17-0769C332B6DA}">
      <dgm:prSet/>
      <dgm:spPr/>
      <dgm:t>
        <a:bodyPr/>
        <a:lstStyle/>
        <a:p>
          <a:endParaRPr lang="tr-TR"/>
        </a:p>
      </dgm:t>
    </dgm:pt>
    <dgm:pt modelId="{2188DDC3-25DE-40C5-9833-E153D2B4E2C5}" type="sibTrans" cxnId="{20151975-81B1-4109-BD17-0769C332B6DA}">
      <dgm:prSet/>
      <dgm:spPr/>
      <dgm:t>
        <a:bodyPr/>
        <a:lstStyle/>
        <a:p>
          <a:endParaRPr lang="tr-TR"/>
        </a:p>
      </dgm:t>
    </dgm:pt>
    <dgm:pt modelId="{0146FD95-F6AA-4B97-99C4-3989DB03442C}">
      <dgm:prSet phldrT="[Metin]"/>
      <dgm:spPr/>
      <dgm:t>
        <a:bodyPr/>
        <a:lstStyle/>
        <a:p>
          <a:r>
            <a:rPr lang="tr-TR" dirty="0" smtClean="0"/>
            <a:t>2003 </a:t>
          </a:r>
        </a:p>
        <a:p>
          <a:r>
            <a:rPr lang="tr-TR" dirty="0" smtClean="0"/>
            <a:t>BESİN İNTOLERANS TESTLERİ</a:t>
          </a:r>
          <a:endParaRPr lang="tr-TR" dirty="0"/>
        </a:p>
      </dgm:t>
    </dgm:pt>
    <dgm:pt modelId="{29E7676B-4F1A-4348-968F-4E585E1EA7A0}" type="parTrans" cxnId="{628B6F3D-49C2-4B4E-A29E-5F1E13065FB7}">
      <dgm:prSet/>
      <dgm:spPr/>
      <dgm:t>
        <a:bodyPr/>
        <a:lstStyle/>
        <a:p>
          <a:endParaRPr lang="tr-TR"/>
        </a:p>
      </dgm:t>
    </dgm:pt>
    <dgm:pt modelId="{1A9EE459-F092-4EA4-A76A-1D337E027645}" type="sibTrans" cxnId="{628B6F3D-49C2-4B4E-A29E-5F1E13065FB7}">
      <dgm:prSet/>
      <dgm:spPr/>
      <dgm:t>
        <a:bodyPr/>
        <a:lstStyle/>
        <a:p>
          <a:endParaRPr lang="tr-TR"/>
        </a:p>
      </dgm:t>
    </dgm:pt>
    <dgm:pt modelId="{ACEC4D02-F3F0-4878-878A-16C3F170748B}">
      <dgm:prSet/>
      <dgm:spPr/>
      <dgm:t>
        <a:bodyPr/>
        <a:lstStyle/>
        <a:p>
          <a:r>
            <a:rPr lang="tr-TR" dirty="0" smtClean="0"/>
            <a:t>2010</a:t>
          </a:r>
        </a:p>
        <a:p>
          <a:r>
            <a:rPr lang="tr-TR" dirty="0" smtClean="0"/>
            <a:t>METABOLİC BALANCE DİYETİ</a:t>
          </a:r>
          <a:endParaRPr lang="tr-TR" dirty="0"/>
        </a:p>
      </dgm:t>
    </dgm:pt>
    <dgm:pt modelId="{0F5A68B7-F27C-497F-9CFB-B392AF39B4DC}" type="parTrans" cxnId="{BA2776B0-57B0-4016-AE2F-84B86A5ECA0C}">
      <dgm:prSet/>
      <dgm:spPr/>
      <dgm:t>
        <a:bodyPr/>
        <a:lstStyle/>
        <a:p>
          <a:endParaRPr lang="tr-TR"/>
        </a:p>
      </dgm:t>
    </dgm:pt>
    <dgm:pt modelId="{01BDAE1C-ED4F-4CD9-8CDB-354BF6898528}" type="sibTrans" cxnId="{BA2776B0-57B0-4016-AE2F-84B86A5ECA0C}">
      <dgm:prSet/>
      <dgm:spPr/>
      <dgm:t>
        <a:bodyPr/>
        <a:lstStyle/>
        <a:p>
          <a:endParaRPr lang="tr-TR"/>
        </a:p>
      </dgm:t>
    </dgm:pt>
    <dgm:pt modelId="{254878C0-7975-451C-8313-B06B30734E3F}">
      <dgm:prSet/>
      <dgm:spPr/>
      <dgm:t>
        <a:bodyPr/>
        <a:lstStyle/>
        <a:p>
          <a:r>
            <a:rPr lang="tr-TR" dirty="0" smtClean="0"/>
            <a:t>2011</a:t>
          </a:r>
        </a:p>
        <a:p>
          <a:r>
            <a:rPr lang="tr-TR" dirty="0" smtClean="0"/>
            <a:t>KARATAY DİYETİ</a:t>
          </a:r>
          <a:endParaRPr lang="tr-TR" dirty="0"/>
        </a:p>
      </dgm:t>
    </dgm:pt>
    <dgm:pt modelId="{DD6C7969-E295-466D-8582-92CA721C2867}" type="parTrans" cxnId="{E5FC284A-4F9A-42A7-AA93-34D59AB78EFE}">
      <dgm:prSet/>
      <dgm:spPr/>
      <dgm:t>
        <a:bodyPr/>
        <a:lstStyle/>
        <a:p>
          <a:endParaRPr lang="tr-TR"/>
        </a:p>
      </dgm:t>
    </dgm:pt>
    <dgm:pt modelId="{77B99529-23B8-4F74-A6EA-B67ED16FE446}" type="sibTrans" cxnId="{E5FC284A-4F9A-42A7-AA93-34D59AB78EFE}">
      <dgm:prSet/>
      <dgm:spPr/>
      <dgm:t>
        <a:bodyPr/>
        <a:lstStyle/>
        <a:p>
          <a:endParaRPr lang="tr-TR"/>
        </a:p>
      </dgm:t>
    </dgm:pt>
    <dgm:pt modelId="{35429E01-FF8B-4CA4-8665-B360F0AF0AE9}">
      <dgm:prSet/>
      <dgm:spPr/>
      <dgm:t>
        <a:bodyPr/>
        <a:lstStyle/>
        <a:p>
          <a:r>
            <a:rPr lang="tr-TR" dirty="0" smtClean="0"/>
            <a:t>2010</a:t>
          </a:r>
        </a:p>
        <a:p>
          <a:r>
            <a:rPr lang="tr-TR" dirty="0" smtClean="0"/>
            <a:t>GLUTENSİZ BESLENME MODELİ</a:t>
          </a:r>
          <a:endParaRPr lang="tr-TR" dirty="0"/>
        </a:p>
      </dgm:t>
    </dgm:pt>
    <dgm:pt modelId="{78FD05F4-F751-4270-99C9-6734AF5F286B}" type="parTrans" cxnId="{0A0523BF-CCAE-497A-A80A-1614B6C244BC}">
      <dgm:prSet/>
      <dgm:spPr/>
      <dgm:t>
        <a:bodyPr/>
        <a:lstStyle/>
        <a:p>
          <a:endParaRPr lang="tr-TR"/>
        </a:p>
      </dgm:t>
    </dgm:pt>
    <dgm:pt modelId="{605FCE97-D771-4C4D-9FD3-292ADC9DA1D3}" type="sibTrans" cxnId="{0A0523BF-CCAE-497A-A80A-1614B6C244BC}">
      <dgm:prSet/>
      <dgm:spPr/>
      <dgm:t>
        <a:bodyPr/>
        <a:lstStyle/>
        <a:p>
          <a:endParaRPr lang="tr-TR"/>
        </a:p>
      </dgm:t>
    </dgm:pt>
    <dgm:pt modelId="{61BA2D9A-47E8-4346-98BC-FCF2FF7BF13A}">
      <dgm:prSet/>
      <dgm:spPr/>
      <dgm:t>
        <a:bodyPr/>
        <a:lstStyle/>
        <a:p>
          <a:r>
            <a:rPr lang="tr-TR" dirty="0" smtClean="0"/>
            <a:t>1997-1998 MONTİGNAC DİYETİ</a:t>
          </a:r>
          <a:endParaRPr lang="tr-TR" dirty="0"/>
        </a:p>
      </dgm:t>
    </dgm:pt>
    <dgm:pt modelId="{84147A51-784F-42D8-918C-8257CAA88F17}" type="parTrans" cxnId="{1ED78029-7EA0-4E4C-8EA9-B595C68DC58B}">
      <dgm:prSet/>
      <dgm:spPr/>
      <dgm:t>
        <a:bodyPr/>
        <a:lstStyle/>
        <a:p>
          <a:endParaRPr lang="tr-TR"/>
        </a:p>
      </dgm:t>
    </dgm:pt>
    <dgm:pt modelId="{954F6F00-7122-45C5-9F65-0A2955AD85C7}" type="sibTrans" cxnId="{1ED78029-7EA0-4E4C-8EA9-B595C68DC58B}">
      <dgm:prSet/>
      <dgm:spPr/>
      <dgm:t>
        <a:bodyPr/>
        <a:lstStyle/>
        <a:p>
          <a:endParaRPr lang="tr-TR"/>
        </a:p>
      </dgm:t>
    </dgm:pt>
    <dgm:pt modelId="{E4727861-8306-4CBF-A597-161A2139492C}">
      <dgm:prSet/>
      <dgm:spPr/>
      <dgm:t>
        <a:bodyPr/>
        <a:lstStyle/>
        <a:p>
          <a:r>
            <a:rPr lang="tr-TR" dirty="0" smtClean="0"/>
            <a:t>1989</a:t>
          </a:r>
        </a:p>
        <a:p>
          <a:r>
            <a:rPr lang="tr-TR" dirty="0" smtClean="0"/>
            <a:t>KARBONHİDRAT DİYETİ</a:t>
          </a:r>
          <a:endParaRPr lang="tr-TR" dirty="0"/>
        </a:p>
      </dgm:t>
    </dgm:pt>
    <dgm:pt modelId="{7D06CE03-93CF-41FE-A0FC-8DB054A965D7}" type="parTrans" cxnId="{7E241B99-182C-4176-B6E6-F96199FBD833}">
      <dgm:prSet/>
      <dgm:spPr/>
      <dgm:t>
        <a:bodyPr/>
        <a:lstStyle/>
        <a:p>
          <a:endParaRPr lang="tr-TR"/>
        </a:p>
      </dgm:t>
    </dgm:pt>
    <dgm:pt modelId="{0A7AC956-2E61-4CC3-84A2-CDC362DF01A4}" type="sibTrans" cxnId="{7E241B99-182C-4176-B6E6-F96199FBD833}">
      <dgm:prSet/>
      <dgm:spPr/>
      <dgm:t>
        <a:bodyPr/>
        <a:lstStyle/>
        <a:p>
          <a:endParaRPr lang="tr-TR"/>
        </a:p>
      </dgm:t>
    </dgm:pt>
    <dgm:pt modelId="{C71215A9-405E-45C3-B5C4-104F14588821}">
      <dgm:prSet/>
      <dgm:spPr/>
      <dgm:t>
        <a:bodyPr/>
        <a:lstStyle/>
        <a:p>
          <a:r>
            <a:rPr lang="tr-TR" dirty="0" smtClean="0"/>
            <a:t>2008 </a:t>
          </a:r>
        </a:p>
        <a:p>
          <a:r>
            <a:rPr lang="tr-TR" dirty="0" smtClean="0"/>
            <a:t>AKUPUNKTUR</a:t>
          </a:r>
          <a:endParaRPr lang="tr-TR" dirty="0"/>
        </a:p>
      </dgm:t>
    </dgm:pt>
    <dgm:pt modelId="{3746821E-144D-4EAA-90EF-AE96841F2CB7}" type="parTrans" cxnId="{C4BAB157-ED70-40B4-AC25-FCBB90E1397D}">
      <dgm:prSet/>
      <dgm:spPr/>
    </dgm:pt>
    <dgm:pt modelId="{E177597D-B7DB-4837-B0EE-6D96602FCC31}" type="sibTrans" cxnId="{C4BAB157-ED70-40B4-AC25-FCBB90E1397D}">
      <dgm:prSet/>
      <dgm:spPr/>
    </dgm:pt>
    <dgm:pt modelId="{ED39EFCF-05B4-4522-AB7B-631F576AA439}" type="pres">
      <dgm:prSet presAssocID="{41EAD542-8681-416C-8EB8-942863ECDC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D6A0D1-9D3A-47E4-84B8-3466755B4983}" type="pres">
      <dgm:prSet presAssocID="{4267250F-D1F1-44EA-BD4F-D9F57880153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73A970-9AB4-4F9A-A877-58C74850241A}" type="pres">
      <dgm:prSet presAssocID="{E7194688-4009-4997-B1D6-A1D0D89C38B9}" presName="sibTrans" presStyleCnt="0"/>
      <dgm:spPr/>
    </dgm:pt>
    <dgm:pt modelId="{D1A7E422-A3D8-437E-B71E-56AD6555FB7D}" type="pres">
      <dgm:prSet presAssocID="{E4727861-8306-4CBF-A597-161A2139492C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86F907-31A6-4AA6-818B-BF440CCBB7E9}" type="pres">
      <dgm:prSet presAssocID="{0A7AC956-2E61-4CC3-84A2-CDC362DF01A4}" presName="sibTrans" presStyleCnt="0"/>
      <dgm:spPr/>
    </dgm:pt>
    <dgm:pt modelId="{00D41D93-0B96-40C7-B9F1-FC447969036B}" type="pres">
      <dgm:prSet presAssocID="{7419E394-0C49-4B05-8B9F-FEA9E3889428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C0CCD8-7AE1-4688-B774-2B295972C28D}" type="pres">
      <dgm:prSet presAssocID="{B8383195-E889-423E-A1DA-01BAD07252FF}" presName="sibTrans" presStyleCnt="0"/>
      <dgm:spPr/>
    </dgm:pt>
    <dgm:pt modelId="{C731C4C3-2F17-4BBF-AE97-C336A4321878}" type="pres">
      <dgm:prSet presAssocID="{61BA2D9A-47E8-4346-98BC-FCF2FF7BF13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559A92-114C-4393-A79A-1640D252AF74}" type="pres">
      <dgm:prSet presAssocID="{954F6F00-7122-45C5-9F65-0A2955AD85C7}" presName="sibTrans" presStyleCnt="0"/>
      <dgm:spPr/>
    </dgm:pt>
    <dgm:pt modelId="{3A4D4195-ACE0-43A5-A7B5-E43627655690}" type="pres">
      <dgm:prSet presAssocID="{DEAE54BF-137A-498E-95F1-FF93FD8C30C8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1DAEF0-464E-45F5-A0F2-5EBE641C790D}" type="pres">
      <dgm:prSet presAssocID="{CF5E2E3F-CDC7-481B-8C72-67D95280137D}" presName="sibTrans" presStyleCnt="0"/>
      <dgm:spPr/>
    </dgm:pt>
    <dgm:pt modelId="{75D5B942-E106-496B-AD42-E50FF8318C12}" type="pres">
      <dgm:prSet presAssocID="{C71215A9-405E-45C3-B5C4-104F14588821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A2F914-0332-4F53-9D42-A31336C1F9C9}" type="pres">
      <dgm:prSet presAssocID="{E177597D-B7DB-4837-B0EE-6D96602FCC31}" presName="sibTrans" presStyleCnt="0"/>
      <dgm:spPr/>
    </dgm:pt>
    <dgm:pt modelId="{1765D2EA-AD6B-4325-935B-6B964A795B71}" type="pres">
      <dgm:prSet presAssocID="{F58A4439-7475-42E8-9AC6-2961D17B0A28}" presName="node" presStyleLbl="node1" presStyleIdx="6" presStyleCnt="11" custScaleX="1028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742B6E-7C51-4D5C-9D04-6D69E7C0E795}" type="pres">
      <dgm:prSet presAssocID="{2188DDC3-25DE-40C5-9833-E153D2B4E2C5}" presName="sibTrans" presStyleCnt="0"/>
      <dgm:spPr/>
    </dgm:pt>
    <dgm:pt modelId="{E8C8D6CB-B0D2-4DCF-9C44-4DE8EAC58B1A}" type="pres">
      <dgm:prSet presAssocID="{0146FD95-F6AA-4B97-99C4-3989DB03442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E29C42-CE5C-47C5-9B92-F5E98E6B0EF3}" type="pres">
      <dgm:prSet presAssocID="{1A9EE459-F092-4EA4-A76A-1D337E027645}" presName="sibTrans" presStyleCnt="0"/>
      <dgm:spPr/>
    </dgm:pt>
    <dgm:pt modelId="{C6926FB8-DA9F-45CE-8460-27EEA47DEAE9}" type="pres">
      <dgm:prSet presAssocID="{ACEC4D02-F3F0-4878-878A-16C3F170748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A7800D-70FE-4BF6-BE30-2BCD4D046C53}" type="pres">
      <dgm:prSet presAssocID="{01BDAE1C-ED4F-4CD9-8CDB-354BF6898528}" presName="sibTrans" presStyleCnt="0"/>
      <dgm:spPr/>
    </dgm:pt>
    <dgm:pt modelId="{7040B2E4-4E1A-436A-89B5-2E309C025DE8}" type="pres">
      <dgm:prSet presAssocID="{254878C0-7975-451C-8313-B06B30734E3F}" presName="node" presStyleLbl="node1" presStyleIdx="9" presStyleCnt="11" custLinFactX="8290" custLinFactNeighborX="100000" custLinFactNeighborY="-58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B61EEA-F83B-4929-8921-61B219D0C291}" type="pres">
      <dgm:prSet presAssocID="{77B99529-23B8-4F74-A6EA-B67ED16FE446}" presName="sibTrans" presStyleCnt="0"/>
      <dgm:spPr/>
    </dgm:pt>
    <dgm:pt modelId="{A4C5FA09-0D29-402F-9CBF-42D1E5626660}" type="pres">
      <dgm:prSet presAssocID="{35429E01-FF8B-4CA4-8665-B360F0AF0AE9}" presName="node" presStyleLbl="node1" presStyleIdx="10" presStyleCnt="11" custLinFactX="-10046" custLinFactNeighborX="-100000" custLinFactNeighborY="-19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608300-0F1F-4ACE-855E-E7415DCB30EB}" type="presOf" srcId="{0146FD95-F6AA-4B97-99C4-3989DB03442C}" destId="{E8C8D6CB-B0D2-4DCF-9C44-4DE8EAC58B1A}" srcOrd="0" destOrd="0" presId="urn:microsoft.com/office/officeart/2005/8/layout/default"/>
    <dgm:cxn modelId="{28CA3C84-DBA6-405F-8837-20F9D7437851}" srcId="{41EAD542-8681-416C-8EB8-942863ECDCAF}" destId="{DEAE54BF-137A-498E-95F1-FF93FD8C30C8}" srcOrd="4" destOrd="0" parTransId="{29E0BD81-044F-4DCE-BFA8-25F3E34A9A06}" sibTransId="{CF5E2E3F-CDC7-481B-8C72-67D95280137D}"/>
    <dgm:cxn modelId="{98E612BC-D3A3-41C0-81D8-672F90FFBBA8}" type="presOf" srcId="{4267250F-D1F1-44EA-BD4F-D9F578801538}" destId="{3DD6A0D1-9D3A-47E4-84B8-3466755B4983}" srcOrd="0" destOrd="0" presId="urn:microsoft.com/office/officeart/2005/8/layout/default"/>
    <dgm:cxn modelId="{7E241B99-182C-4176-B6E6-F96199FBD833}" srcId="{41EAD542-8681-416C-8EB8-942863ECDCAF}" destId="{E4727861-8306-4CBF-A597-161A2139492C}" srcOrd="1" destOrd="0" parTransId="{7D06CE03-93CF-41FE-A0FC-8DB054A965D7}" sibTransId="{0A7AC956-2E61-4CC3-84A2-CDC362DF01A4}"/>
    <dgm:cxn modelId="{0A0523BF-CCAE-497A-A80A-1614B6C244BC}" srcId="{41EAD542-8681-416C-8EB8-942863ECDCAF}" destId="{35429E01-FF8B-4CA4-8665-B360F0AF0AE9}" srcOrd="10" destOrd="0" parTransId="{78FD05F4-F751-4270-99C9-6734AF5F286B}" sibTransId="{605FCE97-D771-4C4D-9FD3-292ADC9DA1D3}"/>
    <dgm:cxn modelId="{344EA820-1523-41E6-8FA9-A9991642627D}" srcId="{41EAD542-8681-416C-8EB8-942863ECDCAF}" destId="{7419E394-0C49-4B05-8B9F-FEA9E3889428}" srcOrd="2" destOrd="0" parTransId="{4ADA94B4-7946-4D6C-8D20-444761FA9423}" sibTransId="{B8383195-E889-423E-A1DA-01BAD07252FF}"/>
    <dgm:cxn modelId="{1ED78029-7EA0-4E4C-8EA9-B595C68DC58B}" srcId="{41EAD542-8681-416C-8EB8-942863ECDCAF}" destId="{61BA2D9A-47E8-4346-98BC-FCF2FF7BF13A}" srcOrd="3" destOrd="0" parTransId="{84147A51-784F-42D8-918C-8257CAA88F17}" sibTransId="{954F6F00-7122-45C5-9F65-0A2955AD85C7}"/>
    <dgm:cxn modelId="{F211015B-92BA-4C62-A4EE-B5D283B26100}" type="presOf" srcId="{DEAE54BF-137A-498E-95F1-FF93FD8C30C8}" destId="{3A4D4195-ACE0-43A5-A7B5-E43627655690}" srcOrd="0" destOrd="0" presId="urn:microsoft.com/office/officeart/2005/8/layout/default"/>
    <dgm:cxn modelId="{FC706EF8-9403-47DD-858C-5ECAF2678B9E}" type="presOf" srcId="{ACEC4D02-F3F0-4878-878A-16C3F170748B}" destId="{C6926FB8-DA9F-45CE-8460-27EEA47DEAE9}" srcOrd="0" destOrd="0" presId="urn:microsoft.com/office/officeart/2005/8/layout/default"/>
    <dgm:cxn modelId="{C4BAB157-ED70-40B4-AC25-FCBB90E1397D}" srcId="{41EAD542-8681-416C-8EB8-942863ECDCAF}" destId="{C71215A9-405E-45C3-B5C4-104F14588821}" srcOrd="5" destOrd="0" parTransId="{3746821E-144D-4EAA-90EF-AE96841F2CB7}" sibTransId="{E177597D-B7DB-4837-B0EE-6D96602FCC31}"/>
    <dgm:cxn modelId="{B20A1FA6-EAB7-446A-B50E-CABA0D38E077}" srcId="{41EAD542-8681-416C-8EB8-942863ECDCAF}" destId="{4267250F-D1F1-44EA-BD4F-D9F578801538}" srcOrd="0" destOrd="0" parTransId="{5BC09F76-36B3-46B9-B82C-A1E249D2C0A0}" sibTransId="{E7194688-4009-4997-B1D6-A1D0D89C38B9}"/>
    <dgm:cxn modelId="{3DFFE241-01FA-4543-A602-92D3AD670597}" type="presOf" srcId="{41EAD542-8681-416C-8EB8-942863ECDCAF}" destId="{ED39EFCF-05B4-4522-AB7B-631F576AA439}" srcOrd="0" destOrd="0" presId="urn:microsoft.com/office/officeart/2005/8/layout/default"/>
    <dgm:cxn modelId="{0DA7B312-D850-4EE1-AE34-7D55B92B3478}" type="presOf" srcId="{35429E01-FF8B-4CA4-8665-B360F0AF0AE9}" destId="{A4C5FA09-0D29-402F-9CBF-42D1E5626660}" srcOrd="0" destOrd="0" presId="urn:microsoft.com/office/officeart/2005/8/layout/default"/>
    <dgm:cxn modelId="{E5FC284A-4F9A-42A7-AA93-34D59AB78EFE}" srcId="{41EAD542-8681-416C-8EB8-942863ECDCAF}" destId="{254878C0-7975-451C-8313-B06B30734E3F}" srcOrd="9" destOrd="0" parTransId="{DD6C7969-E295-466D-8582-92CA721C2867}" sibTransId="{77B99529-23B8-4F74-A6EA-B67ED16FE446}"/>
    <dgm:cxn modelId="{20F216E0-030D-45EC-894E-BCCFC7F65730}" type="presOf" srcId="{61BA2D9A-47E8-4346-98BC-FCF2FF7BF13A}" destId="{C731C4C3-2F17-4BBF-AE97-C336A4321878}" srcOrd="0" destOrd="0" presId="urn:microsoft.com/office/officeart/2005/8/layout/default"/>
    <dgm:cxn modelId="{20151975-81B1-4109-BD17-0769C332B6DA}" srcId="{41EAD542-8681-416C-8EB8-942863ECDCAF}" destId="{F58A4439-7475-42E8-9AC6-2961D17B0A28}" srcOrd="6" destOrd="0" parTransId="{7397F792-469E-414D-9281-13C37D8A8BFD}" sibTransId="{2188DDC3-25DE-40C5-9833-E153D2B4E2C5}"/>
    <dgm:cxn modelId="{9A7D359B-9E9E-405E-92C3-D8AF3408D65A}" type="presOf" srcId="{7419E394-0C49-4B05-8B9F-FEA9E3889428}" destId="{00D41D93-0B96-40C7-B9F1-FC447969036B}" srcOrd="0" destOrd="0" presId="urn:microsoft.com/office/officeart/2005/8/layout/default"/>
    <dgm:cxn modelId="{A7A2472F-4593-4CBD-9837-C099B5B63B12}" type="presOf" srcId="{F58A4439-7475-42E8-9AC6-2961D17B0A28}" destId="{1765D2EA-AD6B-4325-935B-6B964A795B71}" srcOrd="0" destOrd="0" presId="urn:microsoft.com/office/officeart/2005/8/layout/default"/>
    <dgm:cxn modelId="{997D1AF0-23C5-478F-BB0B-C8687104CF52}" type="presOf" srcId="{254878C0-7975-451C-8313-B06B30734E3F}" destId="{7040B2E4-4E1A-436A-89B5-2E309C025DE8}" srcOrd="0" destOrd="0" presId="urn:microsoft.com/office/officeart/2005/8/layout/default"/>
    <dgm:cxn modelId="{BA2776B0-57B0-4016-AE2F-84B86A5ECA0C}" srcId="{41EAD542-8681-416C-8EB8-942863ECDCAF}" destId="{ACEC4D02-F3F0-4878-878A-16C3F170748B}" srcOrd="8" destOrd="0" parTransId="{0F5A68B7-F27C-497F-9CFB-B392AF39B4DC}" sibTransId="{01BDAE1C-ED4F-4CD9-8CDB-354BF6898528}"/>
    <dgm:cxn modelId="{A3BA8F96-E304-4972-AC83-09AA01D746E8}" type="presOf" srcId="{C71215A9-405E-45C3-B5C4-104F14588821}" destId="{75D5B942-E106-496B-AD42-E50FF8318C12}" srcOrd="0" destOrd="0" presId="urn:microsoft.com/office/officeart/2005/8/layout/default"/>
    <dgm:cxn modelId="{628B6F3D-49C2-4B4E-A29E-5F1E13065FB7}" srcId="{41EAD542-8681-416C-8EB8-942863ECDCAF}" destId="{0146FD95-F6AA-4B97-99C4-3989DB03442C}" srcOrd="7" destOrd="0" parTransId="{29E7676B-4F1A-4348-968F-4E585E1EA7A0}" sibTransId="{1A9EE459-F092-4EA4-A76A-1D337E027645}"/>
    <dgm:cxn modelId="{FA9EF39A-D0F3-4ED6-9420-601AD7B692C7}" type="presOf" srcId="{E4727861-8306-4CBF-A597-161A2139492C}" destId="{D1A7E422-A3D8-437E-B71E-56AD6555FB7D}" srcOrd="0" destOrd="0" presId="urn:microsoft.com/office/officeart/2005/8/layout/default"/>
    <dgm:cxn modelId="{5EBD3438-A11A-4D33-8B98-2789B2C3A2AF}" type="presParOf" srcId="{ED39EFCF-05B4-4522-AB7B-631F576AA439}" destId="{3DD6A0D1-9D3A-47E4-84B8-3466755B4983}" srcOrd="0" destOrd="0" presId="urn:microsoft.com/office/officeart/2005/8/layout/default"/>
    <dgm:cxn modelId="{4FFB5000-31E4-4465-B6D8-080825F45207}" type="presParOf" srcId="{ED39EFCF-05B4-4522-AB7B-631F576AA439}" destId="{9D73A970-9AB4-4F9A-A877-58C74850241A}" srcOrd="1" destOrd="0" presId="urn:microsoft.com/office/officeart/2005/8/layout/default"/>
    <dgm:cxn modelId="{EAECE7B1-9A81-49FB-9340-564B2D1EF1D1}" type="presParOf" srcId="{ED39EFCF-05B4-4522-AB7B-631F576AA439}" destId="{D1A7E422-A3D8-437E-B71E-56AD6555FB7D}" srcOrd="2" destOrd="0" presId="urn:microsoft.com/office/officeart/2005/8/layout/default"/>
    <dgm:cxn modelId="{2BEC9B42-0D37-4EB3-9AFD-E6B869D5B0A6}" type="presParOf" srcId="{ED39EFCF-05B4-4522-AB7B-631F576AA439}" destId="{9A86F907-31A6-4AA6-818B-BF440CCBB7E9}" srcOrd="3" destOrd="0" presId="urn:microsoft.com/office/officeart/2005/8/layout/default"/>
    <dgm:cxn modelId="{7E3C0533-5012-4927-91B1-AB17D105D8F9}" type="presParOf" srcId="{ED39EFCF-05B4-4522-AB7B-631F576AA439}" destId="{00D41D93-0B96-40C7-B9F1-FC447969036B}" srcOrd="4" destOrd="0" presId="urn:microsoft.com/office/officeart/2005/8/layout/default"/>
    <dgm:cxn modelId="{A837D1AB-1F49-4BCB-8CF1-4EA94ACC2081}" type="presParOf" srcId="{ED39EFCF-05B4-4522-AB7B-631F576AA439}" destId="{A1C0CCD8-7AE1-4688-B774-2B295972C28D}" srcOrd="5" destOrd="0" presId="urn:microsoft.com/office/officeart/2005/8/layout/default"/>
    <dgm:cxn modelId="{EE353D48-7C83-4B2B-BE0B-71138523A42D}" type="presParOf" srcId="{ED39EFCF-05B4-4522-AB7B-631F576AA439}" destId="{C731C4C3-2F17-4BBF-AE97-C336A4321878}" srcOrd="6" destOrd="0" presId="urn:microsoft.com/office/officeart/2005/8/layout/default"/>
    <dgm:cxn modelId="{893F8747-8762-4F2D-BF3E-BDC2FD6D15AB}" type="presParOf" srcId="{ED39EFCF-05B4-4522-AB7B-631F576AA439}" destId="{FB559A92-114C-4393-A79A-1640D252AF74}" srcOrd="7" destOrd="0" presId="urn:microsoft.com/office/officeart/2005/8/layout/default"/>
    <dgm:cxn modelId="{E459314E-32F5-4549-8056-17A7857BE728}" type="presParOf" srcId="{ED39EFCF-05B4-4522-AB7B-631F576AA439}" destId="{3A4D4195-ACE0-43A5-A7B5-E43627655690}" srcOrd="8" destOrd="0" presId="urn:microsoft.com/office/officeart/2005/8/layout/default"/>
    <dgm:cxn modelId="{8CD7C9EC-2437-476A-804B-5A4A275AB4A3}" type="presParOf" srcId="{ED39EFCF-05B4-4522-AB7B-631F576AA439}" destId="{041DAEF0-464E-45F5-A0F2-5EBE641C790D}" srcOrd="9" destOrd="0" presId="urn:microsoft.com/office/officeart/2005/8/layout/default"/>
    <dgm:cxn modelId="{84D64691-B37E-469D-A658-ACCB733C104F}" type="presParOf" srcId="{ED39EFCF-05B4-4522-AB7B-631F576AA439}" destId="{75D5B942-E106-496B-AD42-E50FF8318C12}" srcOrd="10" destOrd="0" presId="urn:microsoft.com/office/officeart/2005/8/layout/default"/>
    <dgm:cxn modelId="{3C69F6CD-A3F1-4A55-9EAE-ED4CDD0CC0F0}" type="presParOf" srcId="{ED39EFCF-05B4-4522-AB7B-631F576AA439}" destId="{38A2F914-0332-4F53-9D42-A31336C1F9C9}" srcOrd="11" destOrd="0" presId="urn:microsoft.com/office/officeart/2005/8/layout/default"/>
    <dgm:cxn modelId="{F71501CD-3CA4-483F-B23F-190865B7CA27}" type="presParOf" srcId="{ED39EFCF-05B4-4522-AB7B-631F576AA439}" destId="{1765D2EA-AD6B-4325-935B-6B964A795B71}" srcOrd="12" destOrd="0" presId="urn:microsoft.com/office/officeart/2005/8/layout/default"/>
    <dgm:cxn modelId="{28334363-2130-4942-8E1A-74232F690A34}" type="presParOf" srcId="{ED39EFCF-05B4-4522-AB7B-631F576AA439}" destId="{6F742B6E-7C51-4D5C-9D04-6D69E7C0E795}" srcOrd="13" destOrd="0" presId="urn:microsoft.com/office/officeart/2005/8/layout/default"/>
    <dgm:cxn modelId="{CFBDCE52-8A47-403B-8C89-48C30E223FC6}" type="presParOf" srcId="{ED39EFCF-05B4-4522-AB7B-631F576AA439}" destId="{E8C8D6CB-B0D2-4DCF-9C44-4DE8EAC58B1A}" srcOrd="14" destOrd="0" presId="urn:microsoft.com/office/officeart/2005/8/layout/default"/>
    <dgm:cxn modelId="{112A803C-F165-4FD8-B525-BEE351922D66}" type="presParOf" srcId="{ED39EFCF-05B4-4522-AB7B-631F576AA439}" destId="{13E29C42-CE5C-47C5-9B92-F5E98E6B0EF3}" srcOrd="15" destOrd="0" presId="urn:microsoft.com/office/officeart/2005/8/layout/default"/>
    <dgm:cxn modelId="{A3E5AA36-509E-4947-8BAB-5E7EC0968379}" type="presParOf" srcId="{ED39EFCF-05B4-4522-AB7B-631F576AA439}" destId="{C6926FB8-DA9F-45CE-8460-27EEA47DEAE9}" srcOrd="16" destOrd="0" presId="urn:microsoft.com/office/officeart/2005/8/layout/default"/>
    <dgm:cxn modelId="{869F16FC-7947-4747-9EA1-77D7BDDE6389}" type="presParOf" srcId="{ED39EFCF-05B4-4522-AB7B-631F576AA439}" destId="{BBA7800D-70FE-4BF6-BE30-2BCD4D046C53}" srcOrd="17" destOrd="0" presId="urn:microsoft.com/office/officeart/2005/8/layout/default"/>
    <dgm:cxn modelId="{071AFA0A-A56B-4B1E-A778-5F4E35A9B7E1}" type="presParOf" srcId="{ED39EFCF-05B4-4522-AB7B-631F576AA439}" destId="{7040B2E4-4E1A-436A-89B5-2E309C025DE8}" srcOrd="18" destOrd="0" presId="urn:microsoft.com/office/officeart/2005/8/layout/default"/>
    <dgm:cxn modelId="{D502954F-609F-4A0C-8959-7C18E35D4FCB}" type="presParOf" srcId="{ED39EFCF-05B4-4522-AB7B-631F576AA439}" destId="{51B61EEA-F83B-4929-8921-61B219D0C291}" srcOrd="19" destOrd="0" presId="urn:microsoft.com/office/officeart/2005/8/layout/default"/>
    <dgm:cxn modelId="{E9B07127-40C9-4C15-9D5A-E0F49575A220}" type="presParOf" srcId="{ED39EFCF-05B4-4522-AB7B-631F576AA439}" destId="{A4C5FA09-0D29-402F-9CBF-42D1E562666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025251-37DB-4C5D-BF08-11BAA1829FCE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1EFA7CDB-8657-49FE-AAD4-BB60D5745E36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 dirty="0" smtClean="0"/>
            <a:t>POSA</a:t>
          </a:r>
          <a:endParaRPr lang="tr-TR" dirty="0"/>
        </a:p>
      </dgm:t>
    </dgm:pt>
    <dgm:pt modelId="{8D6C0872-EC48-4CFE-9806-5FA931DF0960}" type="parTrans" cxnId="{BEC2DF02-F0B0-4E94-9FEB-2AD2486A38B9}">
      <dgm:prSet/>
      <dgm:spPr/>
      <dgm:t>
        <a:bodyPr/>
        <a:lstStyle/>
        <a:p>
          <a:endParaRPr lang="tr-TR"/>
        </a:p>
      </dgm:t>
    </dgm:pt>
    <dgm:pt modelId="{31411DCF-AD37-4781-975A-513B69C14010}" type="sibTrans" cxnId="{BEC2DF02-F0B0-4E94-9FEB-2AD2486A38B9}">
      <dgm:prSet/>
      <dgm:spPr/>
      <dgm:t>
        <a:bodyPr/>
        <a:lstStyle/>
        <a:p>
          <a:endParaRPr lang="tr-TR"/>
        </a:p>
      </dgm:t>
    </dgm:pt>
    <dgm:pt modelId="{A39C4D19-4CBC-4DDD-8349-7D2FA2B70D1C}">
      <dgm:prSet phldrT="[Metin]"/>
      <dgm:spPr/>
      <dgm:t>
        <a:bodyPr/>
        <a:lstStyle/>
        <a:p>
          <a:r>
            <a:rPr lang="tr-TR" dirty="0" smtClean="0"/>
            <a:t>GASTRO İNTESTİNAL SİSTEM</a:t>
          </a:r>
          <a:endParaRPr lang="tr-TR" dirty="0"/>
        </a:p>
      </dgm:t>
    </dgm:pt>
    <dgm:pt modelId="{7B94ED48-F7AA-4A0E-9BDB-2C3A33BE0BD3}" type="parTrans" cxnId="{1322EE3B-171A-4052-9F94-703768C3AB13}">
      <dgm:prSet/>
      <dgm:spPr/>
      <dgm:t>
        <a:bodyPr/>
        <a:lstStyle/>
        <a:p>
          <a:endParaRPr lang="tr-TR"/>
        </a:p>
      </dgm:t>
    </dgm:pt>
    <dgm:pt modelId="{93814102-6D6B-443C-840A-1556B406B4EB}" type="sibTrans" cxnId="{1322EE3B-171A-4052-9F94-703768C3AB13}">
      <dgm:prSet/>
      <dgm:spPr/>
      <dgm:t>
        <a:bodyPr/>
        <a:lstStyle/>
        <a:p>
          <a:endParaRPr lang="tr-TR"/>
        </a:p>
      </dgm:t>
    </dgm:pt>
    <dgm:pt modelId="{DFA07679-AE36-4210-A876-39AB3F211F4C}">
      <dgm:prSet phldrT="[Metin]" custT="1"/>
      <dgm:spPr/>
      <dgm:t>
        <a:bodyPr/>
        <a:lstStyle/>
        <a:p>
          <a:r>
            <a:rPr lang="tr-TR" sz="1800" dirty="0" smtClean="0"/>
            <a:t>KARDİYO</a:t>
          </a:r>
        </a:p>
        <a:p>
          <a:r>
            <a:rPr lang="tr-TR" sz="1800" dirty="0" smtClean="0"/>
            <a:t>VASKÜLER SİSTEM</a:t>
          </a:r>
        </a:p>
      </dgm:t>
    </dgm:pt>
    <dgm:pt modelId="{0C07175A-BB8A-4511-989C-D8B611A8C91F}" type="parTrans" cxnId="{C0440F4C-D327-434B-B0DE-F14B663C7F17}">
      <dgm:prSet/>
      <dgm:spPr/>
      <dgm:t>
        <a:bodyPr/>
        <a:lstStyle/>
        <a:p>
          <a:endParaRPr lang="tr-TR"/>
        </a:p>
      </dgm:t>
    </dgm:pt>
    <dgm:pt modelId="{89202E1D-3A0C-41A0-AAE8-712C96B97A76}" type="sibTrans" cxnId="{C0440F4C-D327-434B-B0DE-F14B663C7F17}">
      <dgm:prSet/>
      <dgm:spPr/>
      <dgm:t>
        <a:bodyPr/>
        <a:lstStyle/>
        <a:p>
          <a:endParaRPr lang="tr-TR"/>
        </a:p>
      </dgm:t>
    </dgm:pt>
    <dgm:pt modelId="{81CB2DF7-6D7D-4912-B8F5-96B56A863CD1}">
      <dgm:prSet phldrT="[Metin]"/>
      <dgm:spPr/>
      <dgm:t>
        <a:bodyPr/>
        <a:lstStyle/>
        <a:p>
          <a:r>
            <a:rPr lang="tr-TR" dirty="0" smtClean="0"/>
            <a:t>DİABETUS MELLİTUS</a:t>
          </a:r>
          <a:endParaRPr lang="tr-TR" dirty="0"/>
        </a:p>
      </dgm:t>
    </dgm:pt>
    <dgm:pt modelId="{F958A25E-6ED9-4091-BEA0-BFC8EBE495A4}" type="parTrans" cxnId="{C42336BE-B57E-4E1A-B48F-69DB8B9CA3B8}">
      <dgm:prSet/>
      <dgm:spPr/>
      <dgm:t>
        <a:bodyPr/>
        <a:lstStyle/>
        <a:p>
          <a:endParaRPr lang="tr-TR"/>
        </a:p>
      </dgm:t>
    </dgm:pt>
    <dgm:pt modelId="{FF7C40CB-5925-4F1F-BB4B-2B737CFDAE7E}" type="sibTrans" cxnId="{C42336BE-B57E-4E1A-B48F-69DB8B9CA3B8}">
      <dgm:prSet/>
      <dgm:spPr/>
      <dgm:t>
        <a:bodyPr/>
        <a:lstStyle/>
        <a:p>
          <a:endParaRPr lang="tr-TR"/>
        </a:p>
      </dgm:t>
    </dgm:pt>
    <dgm:pt modelId="{3D36821D-A527-4382-A8EC-CCA591036519}">
      <dgm:prSet phldrT="[Metin]"/>
      <dgm:spPr/>
      <dgm:t>
        <a:bodyPr/>
        <a:lstStyle/>
        <a:p>
          <a:r>
            <a:rPr lang="tr-TR" dirty="0" smtClean="0"/>
            <a:t>KANSER</a:t>
          </a:r>
          <a:endParaRPr lang="tr-TR" dirty="0"/>
        </a:p>
      </dgm:t>
    </dgm:pt>
    <dgm:pt modelId="{771744D6-5731-48DD-89CF-D532D88D2234}" type="parTrans" cxnId="{28EF8DD4-7547-4BA2-9872-9731B7A9D034}">
      <dgm:prSet/>
      <dgm:spPr/>
      <dgm:t>
        <a:bodyPr/>
        <a:lstStyle/>
        <a:p>
          <a:endParaRPr lang="tr-TR"/>
        </a:p>
      </dgm:t>
    </dgm:pt>
    <dgm:pt modelId="{B3C27010-182D-4B05-B1A0-8BA42D8C903A}" type="sibTrans" cxnId="{28EF8DD4-7547-4BA2-9872-9731B7A9D034}">
      <dgm:prSet/>
      <dgm:spPr/>
      <dgm:t>
        <a:bodyPr/>
        <a:lstStyle/>
        <a:p>
          <a:endParaRPr lang="tr-TR"/>
        </a:p>
      </dgm:t>
    </dgm:pt>
    <dgm:pt modelId="{FE79935F-9276-4210-BF76-45FBB8ADFEC1}">
      <dgm:prSet/>
      <dgm:spPr/>
      <dgm:t>
        <a:bodyPr/>
        <a:lstStyle/>
        <a:p>
          <a:r>
            <a:rPr lang="tr-TR" dirty="0" smtClean="0"/>
            <a:t>OBEZİTE</a:t>
          </a:r>
          <a:endParaRPr lang="tr-TR" dirty="0"/>
        </a:p>
      </dgm:t>
    </dgm:pt>
    <dgm:pt modelId="{FBD2EBCF-AB11-4F69-9EB8-195078149F94}" type="parTrans" cxnId="{3AAE5858-47FA-499D-A14D-1C3DD2008E36}">
      <dgm:prSet/>
      <dgm:spPr/>
      <dgm:t>
        <a:bodyPr/>
        <a:lstStyle/>
        <a:p>
          <a:endParaRPr lang="tr-TR"/>
        </a:p>
      </dgm:t>
    </dgm:pt>
    <dgm:pt modelId="{ED00D313-6020-4416-ADA0-2F83A01D4174}" type="sibTrans" cxnId="{3AAE5858-47FA-499D-A14D-1C3DD2008E36}">
      <dgm:prSet/>
      <dgm:spPr/>
      <dgm:t>
        <a:bodyPr/>
        <a:lstStyle/>
        <a:p>
          <a:endParaRPr lang="tr-TR"/>
        </a:p>
      </dgm:t>
    </dgm:pt>
    <dgm:pt modelId="{1BF86435-8A78-4A7B-8F5C-0638D6001BED}" type="pres">
      <dgm:prSet presAssocID="{E5025251-37DB-4C5D-BF08-11BAA1829F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331A4D-BB08-4A3C-B533-D3948438C066}" type="pres">
      <dgm:prSet presAssocID="{1EFA7CDB-8657-49FE-AAD4-BB60D5745E36}" presName="centerShape" presStyleLbl="node0" presStyleIdx="0" presStyleCnt="1" custScaleX="141492" custScaleY="123214"/>
      <dgm:spPr/>
      <dgm:t>
        <a:bodyPr/>
        <a:lstStyle/>
        <a:p>
          <a:endParaRPr lang="tr-TR"/>
        </a:p>
      </dgm:t>
    </dgm:pt>
    <dgm:pt modelId="{514CAEFA-EB39-4CAD-A342-0D0F5A904001}" type="pres">
      <dgm:prSet presAssocID="{7B94ED48-F7AA-4A0E-9BDB-2C3A33BE0BD3}" presName="parTrans" presStyleLbl="sibTrans2D1" presStyleIdx="0" presStyleCnt="5"/>
      <dgm:spPr/>
      <dgm:t>
        <a:bodyPr/>
        <a:lstStyle/>
        <a:p>
          <a:endParaRPr lang="tr-TR"/>
        </a:p>
      </dgm:t>
    </dgm:pt>
    <dgm:pt modelId="{9D74BF8B-95B1-4D35-9F59-1787813DB763}" type="pres">
      <dgm:prSet presAssocID="{7B94ED48-F7AA-4A0E-9BDB-2C3A33BE0BD3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D58F0420-8C03-438A-9730-2EBC8FF84280}" type="pres">
      <dgm:prSet presAssocID="{A39C4D19-4CBC-4DDD-8349-7D2FA2B70D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F481B5-74DE-449C-9AD6-8F84D6A4289B}" type="pres">
      <dgm:prSet presAssocID="{0C07175A-BB8A-4511-989C-D8B611A8C91F}" presName="parTrans" presStyleLbl="sibTrans2D1" presStyleIdx="1" presStyleCnt="5"/>
      <dgm:spPr/>
      <dgm:t>
        <a:bodyPr/>
        <a:lstStyle/>
        <a:p>
          <a:endParaRPr lang="tr-TR"/>
        </a:p>
      </dgm:t>
    </dgm:pt>
    <dgm:pt modelId="{49D4BB28-1C75-4E84-AF5A-AD5F07ED7484}" type="pres">
      <dgm:prSet presAssocID="{0C07175A-BB8A-4511-989C-D8B611A8C91F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11BD1392-C761-4FBA-AE79-49D1217489D3}" type="pres">
      <dgm:prSet presAssocID="{DFA07679-AE36-4210-A876-39AB3F211F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FCCBA4-D0B7-48B7-A6DF-371E12A35556}" type="pres">
      <dgm:prSet presAssocID="{F958A25E-6ED9-4091-BEA0-BFC8EBE495A4}" presName="parTrans" presStyleLbl="sibTrans2D1" presStyleIdx="2" presStyleCnt="5"/>
      <dgm:spPr/>
      <dgm:t>
        <a:bodyPr/>
        <a:lstStyle/>
        <a:p>
          <a:endParaRPr lang="tr-TR"/>
        </a:p>
      </dgm:t>
    </dgm:pt>
    <dgm:pt modelId="{4F03039F-D9A5-49BF-9FD8-97E2E381F939}" type="pres">
      <dgm:prSet presAssocID="{F958A25E-6ED9-4091-BEA0-BFC8EBE495A4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3CAA6C24-4FFF-4063-9DCE-49EEFCE41C1D}" type="pres">
      <dgm:prSet presAssocID="{81CB2DF7-6D7D-4912-B8F5-96B56A863C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29A7F6-CF73-41A1-8AE2-699C0D8459F3}" type="pres">
      <dgm:prSet presAssocID="{771744D6-5731-48DD-89CF-D532D88D2234}" presName="parTrans" presStyleLbl="sibTrans2D1" presStyleIdx="3" presStyleCnt="5"/>
      <dgm:spPr/>
      <dgm:t>
        <a:bodyPr/>
        <a:lstStyle/>
        <a:p>
          <a:endParaRPr lang="tr-TR"/>
        </a:p>
      </dgm:t>
    </dgm:pt>
    <dgm:pt modelId="{44C42DF0-49D6-41B7-A3CE-1336DB57A87C}" type="pres">
      <dgm:prSet presAssocID="{771744D6-5731-48DD-89CF-D532D88D2234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A3189C31-72CD-4338-B5CE-A7CB81B7DBE5}" type="pres">
      <dgm:prSet presAssocID="{3D36821D-A527-4382-A8EC-CCA5910365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57AA15-72C2-4BC1-9A10-9AE00765FEC5}" type="pres">
      <dgm:prSet presAssocID="{FBD2EBCF-AB11-4F69-9EB8-195078149F94}" presName="parTrans" presStyleLbl="sibTrans2D1" presStyleIdx="4" presStyleCnt="5"/>
      <dgm:spPr/>
      <dgm:t>
        <a:bodyPr/>
        <a:lstStyle/>
        <a:p>
          <a:endParaRPr lang="tr-TR"/>
        </a:p>
      </dgm:t>
    </dgm:pt>
    <dgm:pt modelId="{70C03C02-1598-44E8-B093-97819BDB17F0}" type="pres">
      <dgm:prSet presAssocID="{FBD2EBCF-AB11-4F69-9EB8-195078149F94}" presName="connectorText" presStyleLbl="sibTrans2D1" presStyleIdx="4" presStyleCnt="5"/>
      <dgm:spPr/>
      <dgm:t>
        <a:bodyPr/>
        <a:lstStyle/>
        <a:p>
          <a:endParaRPr lang="tr-TR"/>
        </a:p>
      </dgm:t>
    </dgm:pt>
    <dgm:pt modelId="{084BF49B-406A-431C-A7B0-489C6EECD382}" type="pres">
      <dgm:prSet presAssocID="{FE79935F-9276-4210-BF76-45FBB8ADFE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2BEFB6-C841-4530-A9D3-E345E2277EDC}" type="presOf" srcId="{3D36821D-A527-4382-A8EC-CCA591036519}" destId="{A3189C31-72CD-4338-B5CE-A7CB81B7DBE5}" srcOrd="0" destOrd="0" presId="urn:microsoft.com/office/officeart/2005/8/layout/radial5"/>
    <dgm:cxn modelId="{62708C66-CFC1-4A15-B107-41DD6B4B75DD}" type="presOf" srcId="{FBD2EBCF-AB11-4F69-9EB8-195078149F94}" destId="{2757AA15-72C2-4BC1-9A10-9AE00765FEC5}" srcOrd="0" destOrd="0" presId="urn:microsoft.com/office/officeart/2005/8/layout/radial5"/>
    <dgm:cxn modelId="{CFE1BB26-5CB3-4899-965A-2B86CD2F1D10}" type="presOf" srcId="{771744D6-5731-48DD-89CF-D532D88D2234}" destId="{44C42DF0-49D6-41B7-A3CE-1336DB57A87C}" srcOrd="1" destOrd="0" presId="urn:microsoft.com/office/officeart/2005/8/layout/radial5"/>
    <dgm:cxn modelId="{28EF8DD4-7547-4BA2-9872-9731B7A9D034}" srcId="{1EFA7CDB-8657-49FE-AAD4-BB60D5745E36}" destId="{3D36821D-A527-4382-A8EC-CCA591036519}" srcOrd="3" destOrd="0" parTransId="{771744D6-5731-48DD-89CF-D532D88D2234}" sibTransId="{B3C27010-182D-4B05-B1A0-8BA42D8C903A}"/>
    <dgm:cxn modelId="{C0440F4C-D327-434B-B0DE-F14B663C7F17}" srcId="{1EFA7CDB-8657-49FE-AAD4-BB60D5745E36}" destId="{DFA07679-AE36-4210-A876-39AB3F211F4C}" srcOrd="1" destOrd="0" parTransId="{0C07175A-BB8A-4511-989C-D8B611A8C91F}" sibTransId="{89202E1D-3A0C-41A0-AAE8-712C96B97A76}"/>
    <dgm:cxn modelId="{0E480F93-1747-47D5-92F4-ABA825DCB179}" type="presOf" srcId="{0C07175A-BB8A-4511-989C-D8B611A8C91F}" destId="{B1F481B5-74DE-449C-9AD6-8F84D6A4289B}" srcOrd="0" destOrd="0" presId="urn:microsoft.com/office/officeart/2005/8/layout/radial5"/>
    <dgm:cxn modelId="{331663E7-6ACE-45D4-B891-34A64357ED6A}" type="presOf" srcId="{771744D6-5731-48DD-89CF-D532D88D2234}" destId="{A229A7F6-CF73-41A1-8AE2-699C0D8459F3}" srcOrd="0" destOrd="0" presId="urn:microsoft.com/office/officeart/2005/8/layout/radial5"/>
    <dgm:cxn modelId="{069B3D2E-1BF3-47CB-9580-E4CAE25591BD}" type="presOf" srcId="{E5025251-37DB-4C5D-BF08-11BAA1829FCE}" destId="{1BF86435-8A78-4A7B-8F5C-0638D6001BED}" srcOrd="0" destOrd="0" presId="urn:microsoft.com/office/officeart/2005/8/layout/radial5"/>
    <dgm:cxn modelId="{BFC45F96-232D-4C3E-AB6E-908D75BB8E74}" type="presOf" srcId="{7B94ED48-F7AA-4A0E-9BDB-2C3A33BE0BD3}" destId="{514CAEFA-EB39-4CAD-A342-0D0F5A904001}" srcOrd="0" destOrd="0" presId="urn:microsoft.com/office/officeart/2005/8/layout/radial5"/>
    <dgm:cxn modelId="{7A74FDAC-3822-4100-A717-E313437D2D41}" type="presOf" srcId="{F958A25E-6ED9-4091-BEA0-BFC8EBE495A4}" destId="{4F03039F-D9A5-49BF-9FD8-97E2E381F939}" srcOrd="1" destOrd="0" presId="urn:microsoft.com/office/officeart/2005/8/layout/radial5"/>
    <dgm:cxn modelId="{C2845EC9-D0FB-4EF7-8C1C-9222C56C4013}" type="presOf" srcId="{A39C4D19-4CBC-4DDD-8349-7D2FA2B70D1C}" destId="{D58F0420-8C03-438A-9730-2EBC8FF84280}" srcOrd="0" destOrd="0" presId="urn:microsoft.com/office/officeart/2005/8/layout/radial5"/>
    <dgm:cxn modelId="{1A6B5F88-69F6-41AC-B2BC-26930C548DA4}" type="presOf" srcId="{FBD2EBCF-AB11-4F69-9EB8-195078149F94}" destId="{70C03C02-1598-44E8-B093-97819BDB17F0}" srcOrd="1" destOrd="0" presId="urn:microsoft.com/office/officeart/2005/8/layout/radial5"/>
    <dgm:cxn modelId="{2CCBE06F-0D50-4F63-9D9D-DC0DC1D1C73E}" type="presOf" srcId="{DFA07679-AE36-4210-A876-39AB3F211F4C}" destId="{11BD1392-C761-4FBA-AE79-49D1217489D3}" srcOrd="0" destOrd="0" presId="urn:microsoft.com/office/officeart/2005/8/layout/radial5"/>
    <dgm:cxn modelId="{5C82EC04-04BF-4D4D-833C-0D315FA10796}" type="presOf" srcId="{F958A25E-6ED9-4091-BEA0-BFC8EBE495A4}" destId="{2BFCCBA4-D0B7-48B7-A6DF-371E12A35556}" srcOrd="0" destOrd="0" presId="urn:microsoft.com/office/officeart/2005/8/layout/radial5"/>
    <dgm:cxn modelId="{3AAE5858-47FA-499D-A14D-1C3DD2008E36}" srcId="{1EFA7CDB-8657-49FE-AAD4-BB60D5745E36}" destId="{FE79935F-9276-4210-BF76-45FBB8ADFEC1}" srcOrd="4" destOrd="0" parTransId="{FBD2EBCF-AB11-4F69-9EB8-195078149F94}" sibTransId="{ED00D313-6020-4416-ADA0-2F83A01D4174}"/>
    <dgm:cxn modelId="{C42336BE-B57E-4E1A-B48F-69DB8B9CA3B8}" srcId="{1EFA7CDB-8657-49FE-AAD4-BB60D5745E36}" destId="{81CB2DF7-6D7D-4912-B8F5-96B56A863CD1}" srcOrd="2" destOrd="0" parTransId="{F958A25E-6ED9-4091-BEA0-BFC8EBE495A4}" sibTransId="{FF7C40CB-5925-4F1F-BB4B-2B737CFDAE7E}"/>
    <dgm:cxn modelId="{86D30F04-4A7B-42D4-BF55-34CEDC946B58}" type="presOf" srcId="{81CB2DF7-6D7D-4912-B8F5-96B56A863CD1}" destId="{3CAA6C24-4FFF-4063-9DCE-49EEFCE41C1D}" srcOrd="0" destOrd="0" presId="urn:microsoft.com/office/officeart/2005/8/layout/radial5"/>
    <dgm:cxn modelId="{BFDD9F0E-E6E4-4C59-AE8F-E094B782184B}" type="presOf" srcId="{1EFA7CDB-8657-49FE-AAD4-BB60D5745E36}" destId="{40331A4D-BB08-4A3C-B533-D3948438C066}" srcOrd="0" destOrd="0" presId="urn:microsoft.com/office/officeart/2005/8/layout/radial5"/>
    <dgm:cxn modelId="{6C9F1CA1-69FD-46AE-A0E0-A7358D8406E7}" type="presOf" srcId="{7B94ED48-F7AA-4A0E-9BDB-2C3A33BE0BD3}" destId="{9D74BF8B-95B1-4D35-9F59-1787813DB763}" srcOrd="1" destOrd="0" presId="urn:microsoft.com/office/officeart/2005/8/layout/radial5"/>
    <dgm:cxn modelId="{BEC2DF02-F0B0-4E94-9FEB-2AD2486A38B9}" srcId="{E5025251-37DB-4C5D-BF08-11BAA1829FCE}" destId="{1EFA7CDB-8657-49FE-AAD4-BB60D5745E36}" srcOrd="0" destOrd="0" parTransId="{8D6C0872-EC48-4CFE-9806-5FA931DF0960}" sibTransId="{31411DCF-AD37-4781-975A-513B69C14010}"/>
    <dgm:cxn modelId="{1322EE3B-171A-4052-9F94-703768C3AB13}" srcId="{1EFA7CDB-8657-49FE-AAD4-BB60D5745E36}" destId="{A39C4D19-4CBC-4DDD-8349-7D2FA2B70D1C}" srcOrd="0" destOrd="0" parTransId="{7B94ED48-F7AA-4A0E-9BDB-2C3A33BE0BD3}" sibTransId="{93814102-6D6B-443C-840A-1556B406B4EB}"/>
    <dgm:cxn modelId="{44DECB37-A280-4C51-A9DB-50A1A4212FA3}" type="presOf" srcId="{FE79935F-9276-4210-BF76-45FBB8ADFEC1}" destId="{084BF49B-406A-431C-A7B0-489C6EECD382}" srcOrd="0" destOrd="0" presId="urn:microsoft.com/office/officeart/2005/8/layout/radial5"/>
    <dgm:cxn modelId="{AD837D64-5550-47EE-8FC2-60D161E82567}" type="presOf" srcId="{0C07175A-BB8A-4511-989C-D8B611A8C91F}" destId="{49D4BB28-1C75-4E84-AF5A-AD5F07ED7484}" srcOrd="1" destOrd="0" presId="urn:microsoft.com/office/officeart/2005/8/layout/radial5"/>
    <dgm:cxn modelId="{A887BB70-0FF7-4F44-BB7C-93002616F530}" type="presParOf" srcId="{1BF86435-8A78-4A7B-8F5C-0638D6001BED}" destId="{40331A4D-BB08-4A3C-B533-D3948438C066}" srcOrd="0" destOrd="0" presId="urn:microsoft.com/office/officeart/2005/8/layout/radial5"/>
    <dgm:cxn modelId="{575CB0D2-63CF-4964-A642-703D25B7BB03}" type="presParOf" srcId="{1BF86435-8A78-4A7B-8F5C-0638D6001BED}" destId="{514CAEFA-EB39-4CAD-A342-0D0F5A904001}" srcOrd="1" destOrd="0" presId="urn:microsoft.com/office/officeart/2005/8/layout/radial5"/>
    <dgm:cxn modelId="{1E0C365B-EE3A-4A88-8413-F55AAE215BFD}" type="presParOf" srcId="{514CAEFA-EB39-4CAD-A342-0D0F5A904001}" destId="{9D74BF8B-95B1-4D35-9F59-1787813DB763}" srcOrd="0" destOrd="0" presId="urn:microsoft.com/office/officeart/2005/8/layout/radial5"/>
    <dgm:cxn modelId="{A7833386-848A-4FED-8813-C37FE3549E62}" type="presParOf" srcId="{1BF86435-8A78-4A7B-8F5C-0638D6001BED}" destId="{D58F0420-8C03-438A-9730-2EBC8FF84280}" srcOrd="2" destOrd="0" presId="urn:microsoft.com/office/officeart/2005/8/layout/radial5"/>
    <dgm:cxn modelId="{DB80E4EA-7394-453D-9A3C-189FD7111B98}" type="presParOf" srcId="{1BF86435-8A78-4A7B-8F5C-0638D6001BED}" destId="{B1F481B5-74DE-449C-9AD6-8F84D6A4289B}" srcOrd="3" destOrd="0" presId="urn:microsoft.com/office/officeart/2005/8/layout/radial5"/>
    <dgm:cxn modelId="{4EA4C9C1-3939-4D5D-BE08-A349C0B1FB63}" type="presParOf" srcId="{B1F481B5-74DE-449C-9AD6-8F84D6A4289B}" destId="{49D4BB28-1C75-4E84-AF5A-AD5F07ED7484}" srcOrd="0" destOrd="0" presId="urn:microsoft.com/office/officeart/2005/8/layout/radial5"/>
    <dgm:cxn modelId="{4ADB9208-CDEC-45F8-B7F0-9A902952377D}" type="presParOf" srcId="{1BF86435-8A78-4A7B-8F5C-0638D6001BED}" destId="{11BD1392-C761-4FBA-AE79-49D1217489D3}" srcOrd="4" destOrd="0" presId="urn:microsoft.com/office/officeart/2005/8/layout/radial5"/>
    <dgm:cxn modelId="{CB16C0CD-4AC4-436F-AC4D-AD590BBD1DFC}" type="presParOf" srcId="{1BF86435-8A78-4A7B-8F5C-0638D6001BED}" destId="{2BFCCBA4-D0B7-48B7-A6DF-371E12A35556}" srcOrd="5" destOrd="0" presId="urn:microsoft.com/office/officeart/2005/8/layout/radial5"/>
    <dgm:cxn modelId="{0291682A-B2F6-4B8F-BA2E-7313368660B1}" type="presParOf" srcId="{2BFCCBA4-D0B7-48B7-A6DF-371E12A35556}" destId="{4F03039F-D9A5-49BF-9FD8-97E2E381F939}" srcOrd="0" destOrd="0" presId="urn:microsoft.com/office/officeart/2005/8/layout/radial5"/>
    <dgm:cxn modelId="{4AC3D20D-A28F-4231-B461-869609BD7535}" type="presParOf" srcId="{1BF86435-8A78-4A7B-8F5C-0638D6001BED}" destId="{3CAA6C24-4FFF-4063-9DCE-49EEFCE41C1D}" srcOrd="6" destOrd="0" presId="urn:microsoft.com/office/officeart/2005/8/layout/radial5"/>
    <dgm:cxn modelId="{5470A6C1-8F66-4512-9FA5-9B4EDBA93D53}" type="presParOf" srcId="{1BF86435-8A78-4A7B-8F5C-0638D6001BED}" destId="{A229A7F6-CF73-41A1-8AE2-699C0D8459F3}" srcOrd="7" destOrd="0" presId="urn:microsoft.com/office/officeart/2005/8/layout/radial5"/>
    <dgm:cxn modelId="{527EE62D-4B30-4199-BCEC-AB7D81175DF6}" type="presParOf" srcId="{A229A7F6-CF73-41A1-8AE2-699C0D8459F3}" destId="{44C42DF0-49D6-41B7-A3CE-1336DB57A87C}" srcOrd="0" destOrd="0" presId="urn:microsoft.com/office/officeart/2005/8/layout/radial5"/>
    <dgm:cxn modelId="{6E20DE35-189B-40D0-A31E-D3AD4B486748}" type="presParOf" srcId="{1BF86435-8A78-4A7B-8F5C-0638D6001BED}" destId="{A3189C31-72CD-4338-B5CE-A7CB81B7DBE5}" srcOrd="8" destOrd="0" presId="urn:microsoft.com/office/officeart/2005/8/layout/radial5"/>
    <dgm:cxn modelId="{B7FE3E5D-1FA2-4A3D-B47E-5FB44A1DB15C}" type="presParOf" srcId="{1BF86435-8A78-4A7B-8F5C-0638D6001BED}" destId="{2757AA15-72C2-4BC1-9A10-9AE00765FEC5}" srcOrd="9" destOrd="0" presId="urn:microsoft.com/office/officeart/2005/8/layout/radial5"/>
    <dgm:cxn modelId="{89DF3B9F-C760-434E-A2E8-3A65C1AD4B34}" type="presParOf" srcId="{2757AA15-72C2-4BC1-9A10-9AE00765FEC5}" destId="{70C03C02-1598-44E8-B093-97819BDB17F0}" srcOrd="0" destOrd="0" presId="urn:microsoft.com/office/officeart/2005/8/layout/radial5"/>
    <dgm:cxn modelId="{A06B997A-0387-4B76-A425-74F5286E7045}" type="presParOf" srcId="{1BF86435-8A78-4A7B-8F5C-0638D6001BED}" destId="{084BF49B-406A-431C-A7B0-489C6EECD38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817CA0-CD31-40FF-9814-A024EB491732}" type="doc">
      <dgm:prSet loTypeId="urn:microsoft.com/office/officeart/2005/8/layout/hList7" loCatId="process" qsTypeId="urn:microsoft.com/office/officeart/2005/8/quickstyle/simple1" qsCatId="simple" csTypeId="urn:microsoft.com/office/officeart/2005/8/colors/colorful3" csCatId="colorful" phldr="1"/>
      <dgm:spPr/>
    </dgm:pt>
    <dgm:pt modelId="{08B7ACAE-7EBF-4B63-A36A-BDE326AE22AE}">
      <dgm:prSet phldrT="[Metin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 sz="2600" b="1" dirty="0" smtClean="0">
              <a:solidFill>
                <a:schemeClr val="tx1"/>
              </a:solidFill>
            </a:rPr>
            <a:t>Kalp hastalıkları riski</a:t>
          </a:r>
          <a:endParaRPr lang="tr-TR" sz="2600" b="1" dirty="0">
            <a:solidFill>
              <a:schemeClr val="tx1"/>
            </a:solidFill>
          </a:endParaRPr>
        </a:p>
      </dgm:t>
    </dgm:pt>
    <dgm:pt modelId="{05CEB7C8-AFCD-4EEE-A0A4-6520870FAB59}" type="parTrans" cxnId="{D4BE7DE8-EA8B-4C6A-B077-A1DB93C0E75E}">
      <dgm:prSet/>
      <dgm:spPr/>
      <dgm:t>
        <a:bodyPr/>
        <a:lstStyle/>
        <a:p>
          <a:endParaRPr lang="tr-TR"/>
        </a:p>
      </dgm:t>
    </dgm:pt>
    <dgm:pt modelId="{FAFA9D81-FBF3-4BA2-9C08-256E9D8FBD9C}" type="sibTrans" cxnId="{D4BE7DE8-EA8B-4C6A-B077-A1DB93C0E75E}">
      <dgm:prSet/>
      <dgm:spPr/>
      <dgm:t>
        <a:bodyPr/>
        <a:lstStyle/>
        <a:p>
          <a:endParaRPr lang="tr-TR"/>
        </a:p>
      </dgm:t>
    </dgm:pt>
    <dgm:pt modelId="{3682053E-33CF-4934-A442-E20A703A9514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Tip 2 Diyabet riski</a:t>
          </a:r>
          <a:endParaRPr lang="tr-TR" b="1" dirty="0">
            <a:solidFill>
              <a:schemeClr val="tx1"/>
            </a:solidFill>
          </a:endParaRPr>
        </a:p>
      </dgm:t>
    </dgm:pt>
    <dgm:pt modelId="{3F0949AE-4AA4-4D27-9A76-CB52A3E8A7A4}" type="parTrans" cxnId="{E2D83A5D-CA6D-4E1D-831F-16DBE72348C7}">
      <dgm:prSet/>
      <dgm:spPr/>
      <dgm:t>
        <a:bodyPr/>
        <a:lstStyle/>
        <a:p>
          <a:endParaRPr lang="tr-TR"/>
        </a:p>
      </dgm:t>
    </dgm:pt>
    <dgm:pt modelId="{1EACCEA0-0AE3-46D6-8EB5-03CF254B995D}" type="sibTrans" cxnId="{E2D83A5D-CA6D-4E1D-831F-16DBE72348C7}">
      <dgm:prSet/>
      <dgm:spPr/>
      <dgm:t>
        <a:bodyPr/>
        <a:lstStyle/>
        <a:p>
          <a:endParaRPr lang="tr-TR"/>
        </a:p>
      </dgm:t>
    </dgm:pt>
    <dgm:pt modelId="{1B10CDF3-43B0-44A9-B3AD-9AC5D0399F08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GIS Kanserleri riski</a:t>
          </a:r>
          <a:endParaRPr lang="tr-TR" b="1" dirty="0">
            <a:solidFill>
              <a:schemeClr val="tx1"/>
            </a:solidFill>
          </a:endParaRPr>
        </a:p>
      </dgm:t>
    </dgm:pt>
    <dgm:pt modelId="{AE3A3289-2349-445A-A952-AE6BDBACC76E}" type="parTrans" cxnId="{C8278B9D-58F1-4729-8099-8C640FDEB58D}">
      <dgm:prSet/>
      <dgm:spPr/>
      <dgm:t>
        <a:bodyPr/>
        <a:lstStyle/>
        <a:p>
          <a:endParaRPr lang="tr-TR"/>
        </a:p>
      </dgm:t>
    </dgm:pt>
    <dgm:pt modelId="{2DE19260-CC51-40DA-912E-1B3C16A5B836}" type="sibTrans" cxnId="{C8278B9D-58F1-4729-8099-8C640FDEB58D}">
      <dgm:prSet/>
      <dgm:spPr/>
      <dgm:t>
        <a:bodyPr/>
        <a:lstStyle/>
        <a:p>
          <a:endParaRPr lang="tr-TR"/>
        </a:p>
      </dgm:t>
    </dgm:pt>
    <dgm:pt modelId="{4A885595-16B3-46A1-8B91-46A7B0C6620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 b="1" dirty="0" err="1" smtClean="0">
              <a:solidFill>
                <a:schemeClr val="tx1"/>
              </a:solidFill>
            </a:rPr>
            <a:t>Obezite</a:t>
          </a:r>
          <a:r>
            <a:rPr lang="tr-TR" b="1" dirty="0" smtClean="0">
              <a:solidFill>
                <a:schemeClr val="tx1"/>
              </a:solidFill>
            </a:rPr>
            <a:t> riski</a:t>
          </a:r>
          <a:endParaRPr lang="tr-TR" b="1" dirty="0">
            <a:solidFill>
              <a:schemeClr val="tx1"/>
            </a:solidFill>
          </a:endParaRPr>
        </a:p>
      </dgm:t>
    </dgm:pt>
    <dgm:pt modelId="{FAAACF1C-DC00-42F2-BC0E-5FCAE4F85E2F}" type="parTrans" cxnId="{9E18CA3F-9751-4B04-972F-463C19494965}">
      <dgm:prSet/>
      <dgm:spPr/>
      <dgm:t>
        <a:bodyPr/>
        <a:lstStyle/>
        <a:p>
          <a:endParaRPr lang="tr-TR"/>
        </a:p>
      </dgm:t>
    </dgm:pt>
    <dgm:pt modelId="{FFBE7D2C-79C3-452A-942A-EDA66D016532}" type="sibTrans" cxnId="{9E18CA3F-9751-4B04-972F-463C19494965}">
      <dgm:prSet/>
      <dgm:spPr/>
      <dgm:t>
        <a:bodyPr/>
        <a:lstStyle/>
        <a:p>
          <a:endParaRPr lang="tr-TR"/>
        </a:p>
      </dgm:t>
    </dgm:pt>
    <dgm:pt modelId="{AA1DECBD-0D56-4CB2-BBC8-B0565955007C}" type="pres">
      <dgm:prSet presAssocID="{CB817CA0-CD31-40FF-9814-A024EB491732}" presName="Name0" presStyleCnt="0">
        <dgm:presLayoutVars>
          <dgm:dir/>
          <dgm:resizeHandles val="exact"/>
        </dgm:presLayoutVars>
      </dgm:prSet>
      <dgm:spPr/>
    </dgm:pt>
    <dgm:pt modelId="{6F4F7DE2-0B0D-457B-B2FB-CACEB2FD42DC}" type="pres">
      <dgm:prSet presAssocID="{CB817CA0-CD31-40FF-9814-A024EB491732}" presName="fgShape" presStyleLbl="fgShp" presStyleIdx="0" presStyleCnt="1" custFlipVert="0" custScaleY="15934"/>
      <dgm:spPr/>
    </dgm:pt>
    <dgm:pt modelId="{AC960C2E-432A-4130-9B27-377E110741A4}" type="pres">
      <dgm:prSet presAssocID="{CB817CA0-CD31-40FF-9814-A024EB491732}" presName="linComp" presStyleCnt="0"/>
      <dgm:spPr/>
    </dgm:pt>
    <dgm:pt modelId="{81EAC3D4-FE0D-4664-A823-738FCD763483}" type="pres">
      <dgm:prSet presAssocID="{08B7ACAE-7EBF-4B63-A36A-BDE326AE22AE}" presName="compNode" presStyleCnt="0"/>
      <dgm:spPr/>
    </dgm:pt>
    <dgm:pt modelId="{CD2EA8D6-47D6-42BA-B0C9-F9C18779F24A}" type="pres">
      <dgm:prSet presAssocID="{08B7ACAE-7EBF-4B63-A36A-BDE326AE22AE}" presName="bkgdShape" presStyleLbl="node1" presStyleIdx="0" presStyleCnt="4" custScaleX="113155"/>
      <dgm:spPr/>
      <dgm:t>
        <a:bodyPr/>
        <a:lstStyle/>
        <a:p>
          <a:endParaRPr lang="tr-TR"/>
        </a:p>
      </dgm:t>
    </dgm:pt>
    <dgm:pt modelId="{5944B453-9E67-4D0B-B4FA-9260E2BC3815}" type="pres">
      <dgm:prSet presAssocID="{08B7ACAE-7EBF-4B63-A36A-BDE326AE22A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69B36E-E082-411B-9587-9F0E4BB5BC10}" type="pres">
      <dgm:prSet presAssocID="{08B7ACAE-7EBF-4B63-A36A-BDE326AE22AE}" presName="invisiNode" presStyleLbl="node1" presStyleIdx="0" presStyleCnt="4"/>
      <dgm:spPr/>
    </dgm:pt>
    <dgm:pt modelId="{551098AF-93BD-4823-B40F-352676B76014}" type="pres">
      <dgm:prSet presAssocID="{08B7ACAE-7EBF-4B63-A36A-BDE326AE22AE}" presName="imagNode" presStyleLbl="fgImgPlace1" presStyleIdx="0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A35E168-BBE2-4795-9E48-A618394219BF}" type="pres">
      <dgm:prSet presAssocID="{FAFA9D81-FBF3-4BA2-9C08-256E9D8FBD9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589ABBE-C4DA-42E1-8609-BFA26CB4D7F3}" type="pres">
      <dgm:prSet presAssocID="{3682053E-33CF-4934-A442-E20A703A9514}" presName="compNode" presStyleCnt="0"/>
      <dgm:spPr/>
    </dgm:pt>
    <dgm:pt modelId="{9616CDC9-BE26-43F6-8387-4C7D5BB00772}" type="pres">
      <dgm:prSet presAssocID="{3682053E-33CF-4934-A442-E20A703A9514}" presName="bkgdShape" presStyleLbl="node1" presStyleIdx="1" presStyleCnt="4"/>
      <dgm:spPr/>
      <dgm:t>
        <a:bodyPr/>
        <a:lstStyle/>
        <a:p>
          <a:endParaRPr lang="tr-TR"/>
        </a:p>
      </dgm:t>
    </dgm:pt>
    <dgm:pt modelId="{8FDCEDE1-8BD7-4B0A-B4E5-7FC652FAE69B}" type="pres">
      <dgm:prSet presAssocID="{3682053E-33CF-4934-A442-E20A703A951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1A7DD2-6A9D-4074-9F92-EC979433A94C}" type="pres">
      <dgm:prSet presAssocID="{3682053E-33CF-4934-A442-E20A703A9514}" presName="invisiNode" presStyleLbl="node1" presStyleIdx="1" presStyleCnt="4"/>
      <dgm:spPr/>
    </dgm:pt>
    <dgm:pt modelId="{A6465091-11A1-4D72-8475-7B954E1977AF}" type="pres">
      <dgm:prSet presAssocID="{3682053E-33CF-4934-A442-E20A703A9514}" presName="imagNode" presStyleLbl="fgImgPlace1" presStyleIdx="1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91BF1044-D0CC-4641-98E6-22BCF3D28A04}" type="pres">
      <dgm:prSet presAssocID="{1EACCEA0-0AE3-46D6-8EB5-03CF254B995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5566F47F-5C57-49DA-9BE8-1AFCC10B62A4}" type="pres">
      <dgm:prSet presAssocID="{1B10CDF3-43B0-44A9-B3AD-9AC5D0399F08}" presName="compNode" presStyleCnt="0"/>
      <dgm:spPr/>
    </dgm:pt>
    <dgm:pt modelId="{FBA35406-DF6A-4EA9-B090-BC0F3332F350}" type="pres">
      <dgm:prSet presAssocID="{1B10CDF3-43B0-44A9-B3AD-9AC5D0399F08}" presName="bkgdShape" presStyleLbl="node1" presStyleIdx="2" presStyleCnt="4"/>
      <dgm:spPr/>
      <dgm:t>
        <a:bodyPr/>
        <a:lstStyle/>
        <a:p>
          <a:endParaRPr lang="tr-TR"/>
        </a:p>
      </dgm:t>
    </dgm:pt>
    <dgm:pt modelId="{AC6DC6A0-3BC5-4703-9A53-05E60D8A9D85}" type="pres">
      <dgm:prSet presAssocID="{1B10CDF3-43B0-44A9-B3AD-9AC5D0399F0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EB84C7-A6E1-476E-9B8A-568E3F80362B}" type="pres">
      <dgm:prSet presAssocID="{1B10CDF3-43B0-44A9-B3AD-9AC5D0399F08}" presName="invisiNode" presStyleLbl="node1" presStyleIdx="2" presStyleCnt="4"/>
      <dgm:spPr/>
    </dgm:pt>
    <dgm:pt modelId="{A438E869-8DFA-4A33-9B08-85AB016E0FB1}" type="pres">
      <dgm:prSet presAssocID="{1B10CDF3-43B0-44A9-B3AD-9AC5D0399F08}" presName="imagNode" presStyleLbl="fgImgPlace1" presStyleIdx="2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361E2E3-8758-4455-9E68-DC693EDC96DB}" type="pres">
      <dgm:prSet presAssocID="{2DE19260-CC51-40DA-912E-1B3C16A5B83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25487E39-C183-420F-B7CF-61A882D2DE18}" type="pres">
      <dgm:prSet presAssocID="{4A885595-16B3-46A1-8B91-46A7B0C66202}" presName="compNode" presStyleCnt="0"/>
      <dgm:spPr/>
    </dgm:pt>
    <dgm:pt modelId="{0C0B7336-59C3-4155-AAD4-F3D34FA789C8}" type="pres">
      <dgm:prSet presAssocID="{4A885595-16B3-46A1-8B91-46A7B0C66202}" presName="bkgdShape" presStyleLbl="node1" presStyleIdx="3" presStyleCnt="4"/>
      <dgm:spPr/>
      <dgm:t>
        <a:bodyPr/>
        <a:lstStyle/>
        <a:p>
          <a:endParaRPr lang="tr-TR"/>
        </a:p>
      </dgm:t>
    </dgm:pt>
    <dgm:pt modelId="{0A99EC93-7B0C-42E1-95C9-C65DD5C3CD3D}" type="pres">
      <dgm:prSet presAssocID="{4A885595-16B3-46A1-8B91-46A7B0C6620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9C7E3F-AEED-4A54-9FF3-F945DB869F77}" type="pres">
      <dgm:prSet presAssocID="{4A885595-16B3-46A1-8B91-46A7B0C66202}" presName="invisiNode" presStyleLbl="node1" presStyleIdx="3" presStyleCnt="4"/>
      <dgm:spPr/>
    </dgm:pt>
    <dgm:pt modelId="{1DC26742-8140-4AA8-88B6-A8C6A964731C}" type="pres">
      <dgm:prSet presAssocID="{4A885595-16B3-46A1-8B91-46A7B0C66202}" presName="imagNode" presStyleLbl="fgImgPlace1" presStyleIdx="3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E18CA3F-9751-4B04-972F-463C19494965}" srcId="{CB817CA0-CD31-40FF-9814-A024EB491732}" destId="{4A885595-16B3-46A1-8B91-46A7B0C66202}" srcOrd="3" destOrd="0" parTransId="{FAAACF1C-DC00-42F2-BC0E-5FCAE4F85E2F}" sibTransId="{FFBE7D2C-79C3-452A-942A-EDA66D016532}"/>
    <dgm:cxn modelId="{1FB7B8EB-B61C-4D13-A48C-790AD96A512B}" type="presOf" srcId="{1B10CDF3-43B0-44A9-B3AD-9AC5D0399F08}" destId="{FBA35406-DF6A-4EA9-B090-BC0F3332F350}" srcOrd="0" destOrd="0" presId="urn:microsoft.com/office/officeart/2005/8/layout/hList7"/>
    <dgm:cxn modelId="{7DE19D08-8991-476E-9E2F-763820382BD8}" type="presOf" srcId="{FAFA9D81-FBF3-4BA2-9C08-256E9D8FBD9C}" destId="{4A35E168-BBE2-4795-9E48-A618394219BF}" srcOrd="0" destOrd="0" presId="urn:microsoft.com/office/officeart/2005/8/layout/hList7"/>
    <dgm:cxn modelId="{55C64B9A-908D-4A17-B7C3-273916B3E627}" type="presOf" srcId="{4A885595-16B3-46A1-8B91-46A7B0C66202}" destId="{0C0B7336-59C3-4155-AAD4-F3D34FA789C8}" srcOrd="0" destOrd="0" presId="urn:microsoft.com/office/officeart/2005/8/layout/hList7"/>
    <dgm:cxn modelId="{9E51E1FA-3BEC-449F-BF0B-7F6302F9C9B3}" type="presOf" srcId="{3682053E-33CF-4934-A442-E20A703A9514}" destId="{8FDCEDE1-8BD7-4B0A-B4E5-7FC652FAE69B}" srcOrd="1" destOrd="0" presId="urn:microsoft.com/office/officeart/2005/8/layout/hList7"/>
    <dgm:cxn modelId="{ABDEA803-987F-4976-ACF8-6BAADC978831}" type="presOf" srcId="{1EACCEA0-0AE3-46D6-8EB5-03CF254B995D}" destId="{91BF1044-D0CC-4641-98E6-22BCF3D28A04}" srcOrd="0" destOrd="0" presId="urn:microsoft.com/office/officeart/2005/8/layout/hList7"/>
    <dgm:cxn modelId="{D4BE7DE8-EA8B-4C6A-B077-A1DB93C0E75E}" srcId="{CB817CA0-CD31-40FF-9814-A024EB491732}" destId="{08B7ACAE-7EBF-4B63-A36A-BDE326AE22AE}" srcOrd="0" destOrd="0" parTransId="{05CEB7C8-AFCD-4EEE-A0A4-6520870FAB59}" sibTransId="{FAFA9D81-FBF3-4BA2-9C08-256E9D8FBD9C}"/>
    <dgm:cxn modelId="{AD1D0430-0CA8-4424-A5DD-FB9BE0C3D300}" type="presOf" srcId="{1B10CDF3-43B0-44A9-B3AD-9AC5D0399F08}" destId="{AC6DC6A0-3BC5-4703-9A53-05E60D8A9D85}" srcOrd="1" destOrd="0" presId="urn:microsoft.com/office/officeart/2005/8/layout/hList7"/>
    <dgm:cxn modelId="{E2D83A5D-CA6D-4E1D-831F-16DBE72348C7}" srcId="{CB817CA0-CD31-40FF-9814-A024EB491732}" destId="{3682053E-33CF-4934-A442-E20A703A9514}" srcOrd="1" destOrd="0" parTransId="{3F0949AE-4AA4-4D27-9A76-CB52A3E8A7A4}" sibTransId="{1EACCEA0-0AE3-46D6-8EB5-03CF254B995D}"/>
    <dgm:cxn modelId="{E31216BD-D140-4615-BAC3-1589361EEC07}" type="presOf" srcId="{CB817CA0-CD31-40FF-9814-A024EB491732}" destId="{AA1DECBD-0D56-4CB2-BBC8-B0565955007C}" srcOrd="0" destOrd="0" presId="urn:microsoft.com/office/officeart/2005/8/layout/hList7"/>
    <dgm:cxn modelId="{8B33D4FD-9BCE-4D18-861F-A15E7E237D96}" type="presOf" srcId="{4A885595-16B3-46A1-8B91-46A7B0C66202}" destId="{0A99EC93-7B0C-42E1-95C9-C65DD5C3CD3D}" srcOrd="1" destOrd="0" presId="urn:microsoft.com/office/officeart/2005/8/layout/hList7"/>
    <dgm:cxn modelId="{DAE48DA4-395A-433A-8F46-15F232357E1B}" type="presOf" srcId="{2DE19260-CC51-40DA-912E-1B3C16A5B836}" destId="{4361E2E3-8758-4455-9E68-DC693EDC96DB}" srcOrd="0" destOrd="0" presId="urn:microsoft.com/office/officeart/2005/8/layout/hList7"/>
    <dgm:cxn modelId="{51358E31-26E4-4C1B-BF51-2A37F541947B}" type="presOf" srcId="{08B7ACAE-7EBF-4B63-A36A-BDE326AE22AE}" destId="{CD2EA8D6-47D6-42BA-B0C9-F9C18779F24A}" srcOrd="0" destOrd="0" presId="urn:microsoft.com/office/officeart/2005/8/layout/hList7"/>
    <dgm:cxn modelId="{AF49DC1D-21DE-4953-9B92-2062DC7E7AFF}" type="presOf" srcId="{3682053E-33CF-4934-A442-E20A703A9514}" destId="{9616CDC9-BE26-43F6-8387-4C7D5BB00772}" srcOrd="0" destOrd="0" presId="urn:microsoft.com/office/officeart/2005/8/layout/hList7"/>
    <dgm:cxn modelId="{3E0D5EF5-E9E0-4977-ABD9-EF151E219C96}" type="presOf" srcId="{08B7ACAE-7EBF-4B63-A36A-BDE326AE22AE}" destId="{5944B453-9E67-4D0B-B4FA-9260E2BC3815}" srcOrd="1" destOrd="0" presId="urn:microsoft.com/office/officeart/2005/8/layout/hList7"/>
    <dgm:cxn modelId="{C8278B9D-58F1-4729-8099-8C640FDEB58D}" srcId="{CB817CA0-CD31-40FF-9814-A024EB491732}" destId="{1B10CDF3-43B0-44A9-B3AD-9AC5D0399F08}" srcOrd="2" destOrd="0" parTransId="{AE3A3289-2349-445A-A952-AE6BDBACC76E}" sibTransId="{2DE19260-CC51-40DA-912E-1B3C16A5B836}"/>
    <dgm:cxn modelId="{AD8CFEBC-D656-4094-8E60-601426290C26}" type="presParOf" srcId="{AA1DECBD-0D56-4CB2-BBC8-B0565955007C}" destId="{6F4F7DE2-0B0D-457B-B2FB-CACEB2FD42DC}" srcOrd="0" destOrd="0" presId="urn:microsoft.com/office/officeart/2005/8/layout/hList7"/>
    <dgm:cxn modelId="{B3C9CBE5-3030-4DEC-8471-BF899C1B3A91}" type="presParOf" srcId="{AA1DECBD-0D56-4CB2-BBC8-B0565955007C}" destId="{AC960C2E-432A-4130-9B27-377E110741A4}" srcOrd="1" destOrd="0" presId="urn:microsoft.com/office/officeart/2005/8/layout/hList7"/>
    <dgm:cxn modelId="{85FF8C8F-757D-4B6F-B2FC-0F333F1FF5F5}" type="presParOf" srcId="{AC960C2E-432A-4130-9B27-377E110741A4}" destId="{81EAC3D4-FE0D-4664-A823-738FCD763483}" srcOrd="0" destOrd="0" presId="urn:microsoft.com/office/officeart/2005/8/layout/hList7"/>
    <dgm:cxn modelId="{E0F1ACE5-2EDE-4663-923C-AEB94FCD3D5A}" type="presParOf" srcId="{81EAC3D4-FE0D-4664-A823-738FCD763483}" destId="{CD2EA8D6-47D6-42BA-B0C9-F9C18779F24A}" srcOrd="0" destOrd="0" presId="urn:microsoft.com/office/officeart/2005/8/layout/hList7"/>
    <dgm:cxn modelId="{9D86D260-F3BB-4B8E-AB1C-AF89156821B0}" type="presParOf" srcId="{81EAC3D4-FE0D-4664-A823-738FCD763483}" destId="{5944B453-9E67-4D0B-B4FA-9260E2BC3815}" srcOrd="1" destOrd="0" presId="urn:microsoft.com/office/officeart/2005/8/layout/hList7"/>
    <dgm:cxn modelId="{32244748-C7B0-49D9-989C-211FFEE5CBD1}" type="presParOf" srcId="{81EAC3D4-FE0D-4664-A823-738FCD763483}" destId="{5A69B36E-E082-411B-9587-9F0E4BB5BC10}" srcOrd="2" destOrd="0" presId="urn:microsoft.com/office/officeart/2005/8/layout/hList7"/>
    <dgm:cxn modelId="{40A2C2F2-8D8E-4B2E-BDD5-8888A961DD8E}" type="presParOf" srcId="{81EAC3D4-FE0D-4664-A823-738FCD763483}" destId="{551098AF-93BD-4823-B40F-352676B76014}" srcOrd="3" destOrd="0" presId="urn:microsoft.com/office/officeart/2005/8/layout/hList7"/>
    <dgm:cxn modelId="{D7162161-5B7B-4F10-B1D8-88E44048CBF3}" type="presParOf" srcId="{AC960C2E-432A-4130-9B27-377E110741A4}" destId="{4A35E168-BBE2-4795-9E48-A618394219BF}" srcOrd="1" destOrd="0" presId="urn:microsoft.com/office/officeart/2005/8/layout/hList7"/>
    <dgm:cxn modelId="{13F75D1F-0584-48C4-BA64-5027C3D669F6}" type="presParOf" srcId="{AC960C2E-432A-4130-9B27-377E110741A4}" destId="{C589ABBE-C4DA-42E1-8609-BFA26CB4D7F3}" srcOrd="2" destOrd="0" presId="urn:microsoft.com/office/officeart/2005/8/layout/hList7"/>
    <dgm:cxn modelId="{A2DCB991-569E-40B0-8051-E6225CBEC7AB}" type="presParOf" srcId="{C589ABBE-C4DA-42E1-8609-BFA26CB4D7F3}" destId="{9616CDC9-BE26-43F6-8387-4C7D5BB00772}" srcOrd="0" destOrd="0" presId="urn:microsoft.com/office/officeart/2005/8/layout/hList7"/>
    <dgm:cxn modelId="{9C7C2783-6175-4A41-BE5B-6E9E8696786A}" type="presParOf" srcId="{C589ABBE-C4DA-42E1-8609-BFA26CB4D7F3}" destId="{8FDCEDE1-8BD7-4B0A-B4E5-7FC652FAE69B}" srcOrd="1" destOrd="0" presId="urn:microsoft.com/office/officeart/2005/8/layout/hList7"/>
    <dgm:cxn modelId="{6D3E8E0A-5CC0-4C1D-820E-7F0DAE6F5918}" type="presParOf" srcId="{C589ABBE-C4DA-42E1-8609-BFA26CB4D7F3}" destId="{651A7DD2-6A9D-4074-9F92-EC979433A94C}" srcOrd="2" destOrd="0" presId="urn:microsoft.com/office/officeart/2005/8/layout/hList7"/>
    <dgm:cxn modelId="{5DD83340-F5E1-4CF1-9F69-2884DDE04282}" type="presParOf" srcId="{C589ABBE-C4DA-42E1-8609-BFA26CB4D7F3}" destId="{A6465091-11A1-4D72-8475-7B954E1977AF}" srcOrd="3" destOrd="0" presId="urn:microsoft.com/office/officeart/2005/8/layout/hList7"/>
    <dgm:cxn modelId="{8BDDAB43-D013-4134-A7E5-4C64DD14E2B5}" type="presParOf" srcId="{AC960C2E-432A-4130-9B27-377E110741A4}" destId="{91BF1044-D0CC-4641-98E6-22BCF3D28A04}" srcOrd="3" destOrd="0" presId="urn:microsoft.com/office/officeart/2005/8/layout/hList7"/>
    <dgm:cxn modelId="{24F0FD03-198E-4EB5-BD9E-D11BBF03E576}" type="presParOf" srcId="{AC960C2E-432A-4130-9B27-377E110741A4}" destId="{5566F47F-5C57-49DA-9BE8-1AFCC10B62A4}" srcOrd="4" destOrd="0" presId="urn:microsoft.com/office/officeart/2005/8/layout/hList7"/>
    <dgm:cxn modelId="{05634E47-C69C-42AF-95AC-6C020FD1C54C}" type="presParOf" srcId="{5566F47F-5C57-49DA-9BE8-1AFCC10B62A4}" destId="{FBA35406-DF6A-4EA9-B090-BC0F3332F350}" srcOrd="0" destOrd="0" presId="urn:microsoft.com/office/officeart/2005/8/layout/hList7"/>
    <dgm:cxn modelId="{D597FBEE-9B93-4C2A-9190-2F31C04898C8}" type="presParOf" srcId="{5566F47F-5C57-49DA-9BE8-1AFCC10B62A4}" destId="{AC6DC6A0-3BC5-4703-9A53-05E60D8A9D85}" srcOrd="1" destOrd="0" presId="urn:microsoft.com/office/officeart/2005/8/layout/hList7"/>
    <dgm:cxn modelId="{85E79EDA-78E7-4344-84A0-B968F19E5C72}" type="presParOf" srcId="{5566F47F-5C57-49DA-9BE8-1AFCC10B62A4}" destId="{04EB84C7-A6E1-476E-9B8A-568E3F80362B}" srcOrd="2" destOrd="0" presId="urn:microsoft.com/office/officeart/2005/8/layout/hList7"/>
    <dgm:cxn modelId="{27B70D39-41F5-4FF6-AE84-1649DA1532DD}" type="presParOf" srcId="{5566F47F-5C57-49DA-9BE8-1AFCC10B62A4}" destId="{A438E869-8DFA-4A33-9B08-85AB016E0FB1}" srcOrd="3" destOrd="0" presId="urn:microsoft.com/office/officeart/2005/8/layout/hList7"/>
    <dgm:cxn modelId="{FA309E7C-CC65-4BE4-AAE4-D5BC7BFA71E7}" type="presParOf" srcId="{AC960C2E-432A-4130-9B27-377E110741A4}" destId="{4361E2E3-8758-4455-9E68-DC693EDC96DB}" srcOrd="5" destOrd="0" presId="urn:microsoft.com/office/officeart/2005/8/layout/hList7"/>
    <dgm:cxn modelId="{903F3C6B-9813-4A7A-95B6-77D3624AB192}" type="presParOf" srcId="{AC960C2E-432A-4130-9B27-377E110741A4}" destId="{25487E39-C183-420F-B7CF-61A882D2DE18}" srcOrd="6" destOrd="0" presId="urn:microsoft.com/office/officeart/2005/8/layout/hList7"/>
    <dgm:cxn modelId="{787E31DA-5A8C-45F1-AF89-D41D28FE90B2}" type="presParOf" srcId="{25487E39-C183-420F-B7CF-61A882D2DE18}" destId="{0C0B7336-59C3-4155-AAD4-F3D34FA789C8}" srcOrd="0" destOrd="0" presId="urn:microsoft.com/office/officeart/2005/8/layout/hList7"/>
    <dgm:cxn modelId="{D215D4B4-1ADA-4BFA-8565-9452C85965BC}" type="presParOf" srcId="{25487E39-C183-420F-B7CF-61A882D2DE18}" destId="{0A99EC93-7B0C-42E1-95C9-C65DD5C3CD3D}" srcOrd="1" destOrd="0" presId="urn:microsoft.com/office/officeart/2005/8/layout/hList7"/>
    <dgm:cxn modelId="{1635CC2E-0210-4298-B7A0-01CF1F863F90}" type="presParOf" srcId="{25487E39-C183-420F-B7CF-61A882D2DE18}" destId="{FA9C7E3F-AEED-4A54-9FF3-F945DB869F77}" srcOrd="2" destOrd="0" presId="urn:microsoft.com/office/officeart/2005/8/layout/hList7"/>
    <dgm:cxn modelId="{425C5B74-D373-4514-858A-EE06DBD82061}" type="presParOf" srcId="{25487E39-C183-420F-B7CF-61A882D2DE18}" destId="{1DC26742-8140-4AA8-88B6-A8C6A964731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591C06-2E61-426E-A4C4-2462BBD058F7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8DE075C4-568E-41DE-A96E-19A16C0D3F41}">
      <dgm:prSet phldrT="[Metin]"/>
      <dgm:spPr/>
      <dgm:t>
        <a:bodyPr/>
        <a:lstStyle/>
        <a:p>
          <a:r>
            <a:rPr lang="tr-TR" dirty="0" smtClean="0"/>
            <a:t>2010 </a:t>
          </a:r>
          <a:r>
            <a:rPr lang="tr-TR" dirty="0" err="1" smtClean="0"/>
            <a:t>Dietary</a:t>
          </a:r>
          <a:r>
            <a:rPr lang="tr-TR" dirty="0" smtClean="0"/>
            <a:t> </a:t>
          </a:r>
          <a:r>
            <a:rPr lang="tr-TR" dirty="0" err="1" smtClean="0"/>
            <a:t>Guidelines</a:t>
          </a:r>
          <a:r>
            <a:rPr lang="tr-TR" dirty="0" smtClean="0"/>
            <a:t> </a:t>
          </a:r>
          <a:r>
            <a:rPr lang="tr-TR" dirty="0" err="1" smtClean="0"/>
            <a:t>for</a:t>
          </a:r>
          <a:r>
            <a:rPr lang="tr-TR" dirty="0" smtClean="0"/>
            <a:t> </a:t>
          </a:r>
          <a:r>
            <a:rPr lang="tr-TR" dirty="0" err="1" smtClean="0"/>
            <a:t>Americans</a:t>
          </a:r>
          <a:r>
            <a:rPr lang="tr-TR" dirty="0" smtClean="0"/>
            <a:t>: 3porsiyon(48g)/gün </a:t>
          </a:r>
          <a:endParaRPr lang="tr-TR" dirty="0"/>
        </a:p>
      </dgm:t>
    </dgm:pt>
    <dgm:pt modelId="{B0774C96-CF0D-451D-B966-5227F7999243}" type="parTrans" cxnId="{62DBDFAE-948D-4FC7-B192-FC2B5F81B9C9}">
      <dgm:prSet/>
      <dgm:spPr/>
      <dgm:t>
        <a:bodyPr/>
        <a:lstStyle/>
        <a:p>
          <a:endParaRPr lang="tr-TR"/>
        </a:p>
      </dgm:t>
    </dgm:pt>
    <dgm:pt modelId="{B5A11A29-FF48-4D84-A60F-506554C58F24}" type="sibTrans" cxnId="{62DBDFAE-948D-4FC7-B192-FC2B5F81B9C9}">
      <dgm:prSet/>
      <dgm:spPr/>
      <dgm:t>
        <a:bodyPr/>
        <a:lstStyle/>
        <a:p>
          <a:endParaRPr lang="tr-TR"/>
        </a:p>
      </dgm:t>
    </dgm:pt>
    <dgm:pt modelId="{0B1AF5AC-3257-4E56-AAB9-0E1EDA2D0975}">
      <dgm:prSet phldrT="[Metin]"/>
      <dgm:spPr/>
      <dgm:t>
        <a:bodyPr/>
        <a:lstStyle/>
        <a:p>
          <a:r>
            <a:rPr lang="tr-TR" dirty="0" err="1" smtClean="0"/>
            <a:t>National</a:t>
          </a:r>
          <a:r>
            <a:rPr lang="tr-TR" dirty="0" smtClean="0"/>
            <a:t> </a:t>
          </a:r>
          <a:r>
            <a:rPr lang="tr-TR" dirty="0" err="1" smtClean="0"/>
            <a:t>Food</a:t>
          </a:r>
          <a:r>
            <a:rPr lang="tr-TR" dirty="0" smtClean="0"/>
            <a:t> </a:t>
          </a:r>
          <a:r>
            <a:rPr lang="tr-TR" dirty="0" err="1" smtClean="0"/>
            <a:t>İnstute</a:t>
          </a:r>
          <a:r>
            <a:rPr lang="tr-TR" dirty="0" smtClean="0"/>
            <a:t>/</a:t>
          </a:r>
          <a:r>
            <a:rPr lang="tr-TR" dirty="0" err="1" smtClean="0"/>
            <a:t>National</a:t>
          </a:r>
          <a:r>
            <a:rPr lang="tr-TR" dirty="0" smtClean="0"/>
            <a:t> </a:t>
          </a:r>
          <a:r>
            <a:rPr lang="tr-TR" dirty="0" err="1" smtClean="0"/>
            <a:t>Food</a:t>
          </a:r>
          <a:r>
            <a:rPr lang="tr-TR" dirty="0" smtClean="0"/>
            <a:t> </a:t>
          </a:r>
          <a:r>
            <a:rPr lang="tr-TR" dirty="0" err="1" smtClean="0"/>
            <a:t>Adminstration</a:t>
          </a:r>
          <a:r>
            <a:rPr lang="tr-TR" dirty="0" smtClean="0"/>
            <a:t>: </a:t>
          </a:r>
        </a:p>
        <a:p>
          <a:r>
            <a:rPr lang="tr-TR" dirty="0" smtClean="0"/>
            <a:t>62 g tam tahıl/gün(kuru ağırlık)</a:t>
          </a:r>
          <a:endParaRPr lang="tr-TR" dirty="0"/>
        </a:p>
      </dgm:t>
    </dgm:pt>
    <dgm:pt modelId="{B2BDCF82-5DDB-4C6A-A251-C5D3A2EB4759}" type="parTrans" cxnId="{44B07E05-7365-45F4-A6EF-05D63A0F1F2F}">
      <dgm:prSet/>
      <dgm:spPr/>
      <dgm:t>
        <a:bodyPr/>
        <a:lstStyle/>
        <a:p>
          <a:endParaRPr lang="tr-TR"/>
        </a:p>
      </dgm:t>
    </dgm:pt>
    <dgm:pt modelId="{2096A487-7CCB-496F-979E-DF5E4FFB4C4B}" type="sibTrans" cxnId="{44B07E05-7365-45F4-A6EF-05D63A0F1F2F}">
      <dgm:prSet/>
      <dgm:spPr/>
      <dgm:t>
        <a:bodyPr/>
        <a:lstStyle/>
        <a:p>
          <a:endParaRPr lang="tr-TR"/>
        </a:p>
      </dgm:t>
    </dgm:pt>
    <dgm:pt modelId="{3B207358-F98C-46A6-966E-EA636F682C91}">
      <dgm:prSet phldrT="[Metin]"/>
      <dgm:spPr/>
      <dgm:t>
        <a:bodyPr/>
        <a:lstStyle/>
        <a:p>
          <a:r>
            <a:rPr lang="tr-TR" dirty="0" err="1" smtClean="0"/>
            <a:t>Netherlens</a:t>
          </a:r>
          <a:r>
            <a:rPr lang="tr-TR" dirty="0" smtClean="0"/>
            <a:t> </a:t>
          </a:r>
          <a:r>
            <a:rPr lang="tr-TR" dirty="0" err="1" smtClean="0"/>
            <a:t>Nutrition</a:t>
          </a:r>
          <a:r>
            <a:rPr lang="tr-TR" dirty="0" smtClean="0"/>
            <a:t> </a:t>
          </a:r>
          <a:r>
            <a:rPr lang="tr-TR" dirty="0" err="1" smtClean="0"/>
            <a:t>Centre</a:t>
          </a:r>
          <a:r>
            <a:rPr lang="tr-TR" dirty="0" smtClean="0"/>
            <a:t>:</a:t>
          </a:r>
        </a:p>
        <a:p>
          <a:r>
            <a:rPr lang="tr-TR" dirty="0" smtClean="0"/>
            <a:t> 6 dilim tam tahıllı ekmek/ (115 gram tam tahıl)</a:t>
          </a:r>
          <a:endParaRPr lang="tr-TR" dirty="0"/>
        </a:p>
      </dgm:t>
    </dgm:pt>
    <dgm:pt modelId="{5C0AC459-B7DF-489D-A04F-192745C641A1}" type="parTrans" cxnId="{9CFBD8EA-C204-45CA-B8C1-5DEAAD894698}">
      <dgm:prSet/>
      <dgm:spPr/>
      <dgm:t>
        <a:bodyPr/>
        <a:lstStyle/>
        <a:p>
          <a:endParaRPr lang="tr-TR"/>
        </a:p>
      </dgm:t>
    </dgm:pt>
    <dgm:pt modelId="{5D5CD9F9-F556-45FD-BB79-D78AB104EBAB}" type="sibTrans" cxnId="{9CFBD8EA-C204-45CA-B8C1-5DEAAD894698}">
      <dgm:prSet/>
      <dgm:spPr/>
      <dgm:t>
        <a:bodyPr/>
        <a:lstStyle/>
        <a:p>
          <a:endParaRPr lang="tr-TR"/>
        </a:p>
      </dgm:t>
    </dgm:pt>
    <dgm:pt modelId="{7C60D293-0CFC-4223-A0AF-BDB117357074}">
      <dgm:prSet phldrT="[Metin]"/>
      <dgm:spPr/>
      <dgm:t>
        <a:bodyPr/>
        <a:lstStyle/>
        <a:p>
          <a:r>
            <a:rPr lang="tr-TR" dirty="0" err="1" smtClean="0"/>
            <a:t>German</a:t>
          </a:r>
          <a:r>
            <a:rPr lang="tr-TR" dirty="0" smtClean="0"/>
            <a:t> </a:t>
          </a:r>
          <a:r>
            <a:rPr lang="tr-TR" dirty="0" err="1" smtClean="0"/>
            <a:t>Nutrition</a:t>
          </a:r>
          <a:r>
            <a:rPr lang="tr-TR" dirty="0" smtClean="0"/>
            <a:t> </a:t>
          </a:r>
          <a:r>
            <a:rPr lang="tr-TR" dirty="0" err="1" smtClean="0"/>
            <a:t>Society</a:t>
          </a:r>
          <a:r>
            <a:rPr lang="tr-TR" dirty="0" smtClean="0"/>
            <a:t>:</a:t>
          </a:r>
        </a:p>
        <a:p>
          <a:r>
            <a:rPr lang="tr-TR" dirty="0" smtClean="0"/>
            <a:t> En az 30 gram lif tam tahıllı besinlerden alınmalı</a:t>
          </a:r>
          <a:endParaRPr lang="tr-TR" dirty="0"/>
        </a:p>
      </dgm:t>
    </dgm:pt>
    <dgm:pt modelId="{68AAA939-D4B1-4F72-93BD-B8B8AD4A73B6}" type="parTrans" cxnId="{5CE3AA6C-EA2F-4F15-B9DB-C3C8D303BC7B}">
      <dgm:prSet/>
      <dgm:spPr/>
      <dgm:t>
        <a:bodyPr/>
        <a:lstStyle/>
        <a:p>
          <a:endParaRPr lang="tr-TR"/>
        </a:p>
      </dgm:t>
    </dgm:pt>
    <dgm:pt modelId="{5824DBEB-5146-44C5-9A7D-AAC2650D379B}" type="sibTrans" cxnId="{5CE3AA6C-EA2F-4F15-B9DB-C3C8D303BC7B}">
      <dgm:prSet/>
      <dgm:spPr/>
      <dgm:t>
        <a:bodyPr/>
        <a:lstStyle/>
        <a:p>
          <a:endParaRPr lang="tr-TR"/>
        </a:p>
      </dgm:t>
    </dgm:pt>
    <dgm:pt modelId="{7B3139F9-778E-4599-969B-C9D2928B7499}">
      <dgm:prSet phldrT="[Metin]"/>
      <dgm:spPr/>
      <dgm:t>
        <a:bodyPr/>
        <a:lstStyle/>
        <a:p>
          <a:r>
            <a:rPr lang="tr-TR" dirty="0" err="1" smtClean="0"/>
            <a:t>Swiss</a:t>
          </a:r>
          <a:r>
            <a:rPr lang="tr-TR" dirty="0" smtClean="0"/>
            <a:t> </a:t>
          </a:r>
          <a:r>
            <a:rPr lang="tr-TR" dirty="0" err="1" smtClean="0"/>
            <a:t>Society</a:t>
          </a:r>
          <a:r>
            <a:rPr lang="tr-TR" dirty="0" smtClean="0"/>
            <a:t> </a:t>
          </a:r>
          <a:r>
            <a:rPr lang="tr-TR" dirty="0" err="1" smtClean="0"/>
            <a:t>for</a:t>
          </a:r>
          <a:r>
            <a:rPr lang="tr-TR" dirty="0" smtClean="0"/>
            <a:t> </a:t>
          </a:r>
          <a:r>
            <a:rPr lang="tr-TR" dirty="0" err="1" smtClean="0"/>
            <a:t>Nutrition</a:t>
          </a:r>
          <a:r>
            <a:rPr lang="tr-TR" dirty="0" smtClean="0"/>
            <a:t> </a:t>
          </a:r>
          <a:r>
            <a:rPr lang="tr-TR" dirty="0" err="1" smtClean="0"/>
            <a:t>food</a:t>
          </a:r>
          <a:r>
            <a:rPr lang="tr-TR" dirty="0" smtClean="0"/>
            <a:t> </a:t>
          </a:r>
          <a:r>
            <a:rPr lang="tr-TR" dirty="0" err="1" smtClean="0"/>
            <a:t>pyramid</a:t>
          </a:r>
          <a:r>
            <a:rPr lang="tr-TR" dirty="0" smtClean="0"/>
            <a:t>: </a:t>
          </a:r>
        </a:p>
        <a:p>
          <a:r>
            <a:rPr lang="tr-TR" dirty="0" smtClean="0"/>
            <a:t>En az 2 porsiyon tam tahıl/gün</a:t>
          </a:r>
          <a:endParaRPr lang="tr-TR" dirty="0"/>
        </a:p>
      </dgm:t>
    </dgm:pt>
    <dgm:pt modelId="{4E042F8C-8069-4B40-AB25-35CA801DC1D3}" type="parTrans" cxnId="{5FB4327C-4C5D-4FBE-8C3E-126FF044E7C2}">
      <dgm:prSet/>
      <dgm:spPr/>
      <dgm:t>
        <a:bodyPr/>
        <a:lstStyle/>
        <a:p>
          <a:endParaRPr lang="tr-TR"/>
        </a:p>
      </dgm:t>
    </dgm:pt>
    <dgm:pt modelId="{CC0197FE-0EE4-4CA8-B365-B08D7FC3BFC9}" type="sibTrans" cxnId="{5FB4327C-4C5D-4FBE-8C3E-126FF044E7C2}">
      <dgm:prSet/>
      <dgm:spPr/>
      <dgm:t>
        <a:bodyPr/>
        <a:lstStyle/>
        <a:p>
          <a:endParaRPr lang="tr-TR"/>
        </a:p>
      </dgm:t>
    </dgm:pt>
    <dgm:pt modelId="{82161DCA-72BD-43CA-87ED-CECE781DC95C}" type="pres">
      <dgm:prSet presAssocID="{A8591C06-2E61-426E-A4C4-2462BBD058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65F5E6-493F-4E69-AFE1-1B5459E7DB5B}" type="pres">
      <dgm:prSet presAssocID="{8DE075C4-568E-41DE-A96E-19A16C0D3F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8F8084-AFB4-45D7-BDFF-267A12B28B31}" type="pres">
      <dgm:prSet presAssocID="{B5A11A29-FF48-4D84-A60F-506554C58F24}" presName="sibTrans" presStyleCnt="0"/>
      <dgm:spPr/>
    </dgm:pt>
    <dgm:pt modelId="{66A05CA7-6109-46E9-8B1F-5EFDDD365947}" type="pres">
      <dgm:prSet presAssocID="{0B1AF5AC-3257-4E56-AAB9-0E1EDA2D09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304FFA-F568-4A68-9E41-BA5102CE15D6}" type="pres">
      <dgm:prSet presAssocID="{2096A487-7CCB-496F-979E-DF5E4FFB4C4B}" presName="sibTrans" presStyleCnt="0"/>
      <dgm:spPr/>
    </dgm:pt>
    <dgm:pt modelId="{29860BCD-49E0-469F-8651-3A9C874CB214}" type="pres">
      <dgm:prSet presAssocID="{3B207358-F98C-46A6-966E-EA636F682C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AAEC8B-AA09-4717-96CE-DB8FF7D48552}" type="pres">
      <dgm:prSet presAssocID="{5D5CD9F9-F556-45FD-BB79-D78AB104EBAB}" presName="sibTrans" presStyleCnt="0"/>
      <dgm:spPr/>
    </dgm:pt>
    <dgm:pt modelId="{A078822A-E416-40F8-A1BA-949D65B55193}" type="pres">
      <dgm:prSet presAssocID="{7C60D293-0CFC-4223-A0AF-BDB11735707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16A1D-2D11-465C-9FD5-F3310196756B}" type="pres">
      <dgm:prSet presAssocID="{5824DBEB-5146-44C5-9A7D-AAC2650D379B}" presName="sibTrans" presStyleCnt="0"/>
      <dgm:spPr/>
    </dgm:pt>
    <dgm:pt modelId="{7365A83C-9F09-4E27-988F-22C7EB0840D5}" type="pres">
      <dgm:prSet presAssocID="{7B3139F9-778E-4599-969B-C9D2928B74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B762EB8-FC50-4CCA-80D9-A21E845E5E6F}" type="presOf" srcId="{8DE075C4-568E-41DE-A96E-19A16C0D3F41}" destId="{3A65F5E6-493F-4E69-AFE1-1B5459E7DB5B}" srcOrd="0" destOrd="0" presId="urn:microsoft.com/office/officeart/2005/8/layout/default"/>
    <dgm:cxn modelId="{47BE6031-E4DC-4CC9-B1F4-F1D306308693}" type="presOf" srcId="{7C60D293-0CFC-4223-A0AF-BDB117357074}" destId="{A078822A-E416-40F8-A1BA-949D65B55193}" srcOrd="0" destOrd="0" presId="urn:microsoft.com/office/officeart/2005/8/layout/default"/>
    <dgm:cxn modelId="{44B07E05-7365-45F4-A6EF-05D63A0F1F2F}" srcId="{A8591C06-2E61-426E-A4C4-2462BBD058F7}" destId="{0B1AF5AC-3257-4E56-AAB9-0E1EDA2D0975}" srcOrd="1" destOrd="0" parTransId="{B2BDCF82-5DDB-4C6A-A251-C5D3A2EB4759}" sibTransId="{2096A487-7CCB-496F-979E-DF5E4FFB4C4B}"/>
    <dgm:cxn modelId="{62DBDFAE-948D-4FC7-B192-FC2B5F81B9C9}" srcId="{A8591C06-2E61-426E-A4C4-2462BBD058F7}" destId="{8DE075C4-568E-41DE-A96E-19A16C0D3F41}" srcOrd="0" destOrd="0" parTransId="{B0774C96-CF0D-451D-B966-5227F7999243}" sibTransId="{B5A11A29-FF48-4D84-A60F-506554C58F24}"/>
    <dgm:cxn modelId="{284444CF-B058-467D-9F63-3735EF0A526D}" type="presOf" srcId="{0B1AF5AC-3257-4E56-AAB9-0E1EDA2D0975}" destId="{66A05CA7-6109-46E9-8B1F-5EFDDD365947}" srcOrd="0" destOrd="0" presId="urn:microsoft.com/office/officeart/2005/8/layout/default"/>
    <dgm:cxn modelId="{6219FCB5-C5F3-4202-BDCC-6E71AABE72E6}" type="presOf" srcId="{A8591C06-2E61-426E-A4C4-2462BBD058F7}" destId="{82161DCA-72BD-43CA-87ED-CECE781DC95C}" srcOrd="0" destOrd="0" presId="urn:microsoft.com/office/officeart/2005/8/layout/default"/>
    <dgm:cxn modelId="{4F53DB71-9539-4A4E-8A3D-561BC9C99908}" type="presOf" srcId="{3B207358-F98C-46A6-966E-EA636F682C91}" destId="{29860BCD-49E0-469F-8651-3A9C874CB214}" srcOrd="0" destOrd="0" presId="urn:microsoft.com/office/officeart/2005/8/layout/default"/>
    <dgm:cxn modelId="{5CE3AA6C-EA2F-4F15-B9DB-C3C8D303BC7B}" srcId="{A8591C06-2E61-426E-A4C4-2462BBD058F7}" destId="{7C60D293-0CFC-4223-A0AF-BDB117357074}" srcOrd="3" destOrd="0" parTransId="{68AAA939-D4B1-4F72-93BD-B8B8AD4A73B6}" sibTransId="{5824DBEB-5146-44C5-9A7D-AAC2650D379B}"/>
    <dgm:cxn modelId="{9CFBD8EA-C204-45CA-B8C1-5DEAAD894698}" srcId="{A8591C06-2E61-426E-A4C4-2462BBD058F7}" destId="{3B207358-F98C-46A6-966E-EA636F682C91}" srcOrd="2" destOrd="0" parTransId="{5C0AC459-B7DF-489D-A04F-192745C641A1}" sibTransId="{5D5CD9F9-F556-45FD-BB79-D78AB104EBAB}"/>
    <dgm:cxn modelId="{5FB4327C-4C5D-4FBE-8C3E-126FF044E7C2}" srcId="{A8591C06-2E61-426E-A4C4-2462BBD058F7}" destId="{7B3139F9-778E-4599-969B-C9D2928B7499}" srcOrd="4" destOrd="0" parTransId="{4E042F8C-8069-4B40-AB25-35CA801DC1D3}" sibTransId="{CC0197FE-0EE4-4CA8-B365-B08D7FC3BFC9}"/>
    <dgm:cxn modelId="{EE4712EE-BE9B-40DE-AE54-D46B7D50C302}" type="presOf" srcId="{7B3139F9-778E-4599-969B-C9D2928B7499}" destId="{7365A83C-9F09-4E27-988F-22C7EB0840D5}" srcOrd="0" destOrd="0" presId="urn:microsoft.com/office/officeart/2005/8/layout/default"/>
    <dgm:cxn modelId="{D3156C14-C82D-438B-80F1-B0A6771FCF92}" type="presParOf" srcId="{82161DCA-72BD-43CA-87ED-CECE781DC95C}" destId="{3A65F5E6-493F-4E69-AFE1-1B5459E7DB5B}" srcOrd="0" destOrd="0" presId="urn:microsoft.com/office/officeart/2005/8/layout/default"/>
    <dgm:cxn modelId="{6CC40771-6CC7-44F3-8E23-BB51B7C54A3C}" type="presParOf" srcId="{82161DCA-72BD-43CA-87ED-CECE781DC95C}" destId="{008F8084-AFB4-45D7-BDFF-267A12B28B31}" srcOrd="1" destOrd="0" presId="urn:microsoft.com/office/officeart/2005/8/layout/default"/>
    <dgm:cxn modelId="{E538152E-662A-4BB2-A0BF-3FA7854C72C9}" type="presParOf" srcId="{82161DCA-72BD-43CA-87ED-CECE781DC95C}" destId="{66A05CA7-6109-46E9-8B1F-5EFDDD365947}" srcOrd="2" destOrd="0" presId="urn:microsoft.com/office/officeart/2005/8/layout/default"/>
    <dgm:cxn modelId="{D1331446-8537-41A1-B41F-D1BA79D169FD}" type="presParOf" srcId="{82161DCA-72BD-43CA-87ED-CECE781DC95C}" destId="{89304FFA-F568-4A68-9E41-BA5102CE15D6}" srcOrd="3" destOrd="0" presId="urn:microsoft.com/office/officeart/2005/8/layout/default"/>
    <dgm:cxn modelId="{20B6D8D5-39B4-4FDF-9679-1AAA00A673F9}" type="presParOf" srcId="{82161DCA-72BD-43CA-87ED-CECE781DC95C}" destId="{29860BCD-49E0-469F-8651-3A9C874CB214}" srcOrd="4" destOrd="0" presId="urn:microsoft.com/office/officeart/2005/8/layout/default"/>
    <dgm:cxn modelId="{A55EECDC-258C-4390-AAD8-43003C0E28CA}" type="presParOf" srcId="{82161DCA-72BD-43CA-87ED-CECE781DC95C}" destId="{C7AAEC8B-AA09-4717-96CE-DB8FF7D48552}" srcOrd="5" destOrd="0" presId="urn:microsoft.com/office/officeart/2005/8/layout/default"/>
    <dgm:cxn modelId="{481F9AB5-6696-405D-983A-E2C613C51E63}" type="presParOf" srcId="{82161DCA-72BD-43CA-87ED-CECE781DC95C}" destId="{A078822A-E416-40F8-A1BA-949D65B55193}" srcOrd="6" destOrd="0" presId="urn:microsoft.com/office/officeart/2005/8/layout/default"/>
    <dgm:cxn modelId="{87AC5F2A-2C2D-4790-9B57-7AD683F423C7}" type="presParOf" srcId="{82161DCA-72BD-43CA-87ED-CECE781DC95C}" destId="{04716A1D-2D11-465C-9FD5-F3310196756B}" srcOrd="7" destOrd="0" presId="urn:microsoft.com/office/officeart/2005/8/layout/default"/>
    <dgm:cxn modelId="{21E0B7A2-FAD4-48BA-ACB2-41FD48753342}" type="presParOf" srcId="{82161DCA-72BD-43CA-87ED-CECE781DC95C}" destId="{7365A83C-9F09-4E27-988F-22C7EB0840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5C7FA-E3A6-4D9F-A5EF-73C147AABA6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83B0927-0DC2-4A67-9E9D-7EFE6F59F056}">
      <dgm:prSet phldrT="[Metin]" custT="1"/>
      <dgm:spPr/>
      <dgm:t>
        <a:bodyPr/>
        <a:lstStyle/>
        <a:p>
          <a:r>
            <a:rPr lang="tr-TR" sz="2500" b="0" i="0" dirty="0" smtClean="0"/>
            <a:t>%40 CHO,%30 protein, %30 yağ</a:t>
          </a:r>
          <a:endParaRPr lang="tr-TR" sz="2500" dirty="0"/>
        </a:p>
      </dgm:t>
    </dgm:pt>
    <dgm:pt modelId="{C569487D-1EDC-4944-AD99-2CEB564D98FB}" type="parTrans" cxnId="{E4317252-838D-49E4-B5DC-3896B7A93E1E}">
      <dgm:prSet/>
      <dgm:spPr/>
      <dgm:t>
        <a:bodyPr/>
        <a:lstStyle/>
        <a:p>
          <a:endParaRPr lang="tr-TR"/>
        </a:p>
      </dgm:t>
    </dgm:pt>
    <dgm:pt modelId="{A4B4A9A1-FB8B-4F2A-92EE-1DE756C469D9}" type="sibTrans" cxnId="{E4317252-838D-49E4-B5DC-3896B7A93E1E}">
      <dgm:prSet/>
      <dgm:spPr/>
      <dgm:t>
        <a:bodyPr/>
        <a:lstStyle/>
        <a:p>
          <a:endParaRPr lang="tr-TR"/>
        </a:p>
      </dgm:t>
    </dgm:pt>
    <dgm:pt modelId="{A4EC6B20-C849-44E5-A39B-86FC5832A8E5}">
      <dgm:prSet phldrT="[Metin]" custT="1"/>
      <dgm:spPr/>
      <dgm:t>
        <a:bodyPr/>
        <a:lstStyle/>
        <a:p>
          <a:r>
            <a:rPr lang="tr-TR" sz="2500" b="0" i="0" dirty="0" smtClean="0"/>
            <a:t>Onaylanan karbonhidratlı gıdalar tüm meyveler ve sebzeler, baklagiller ve yulaf ezmesidir.</a:t>
          </a:r>
          <a:endParaRPr lang="tr-TR" sz="2500" dirty="0"/>
        </a:p>
      </dgm:t>
    </dgm:pt>
    <dgm:pt modelId="{A872F27B-B3BC-4259-8E98-E24650069F58}" type="parTrans" cxnId="{FEAA88D2-1914-40C3-9A68-3D42BD7431D3}">
      <dgm:prSet/>
      <dgm:spPr/>
      <dgm:t>
        <a:bodyPr/>
        <a:lstStyle/>
        <a:p>
          <a:endParaRPr lang="tr-TR"/>
        </a:p>
      </dgm:t>
    </dgm:pt>
    <dgm:pt modelId="{C34A4B57-04E8-488B-9DB7-A9DB707E0775}" type="sibTrans" cxnId="{FEAA88D2-1914-40C3-9A68-3D42BD7431D3}">
      <dgm:prSet/>
      <dgm:spPr/>
      <dgm:t>
        <a:bodyPr/>
        <a:lstStyle/>
        <a:p>
          <a:endParaRPr lang="tr-TR"/>
        </a:p>
      </dgm:t>
    </dgm:pt>
    <dgm:pt modelId="{C48BCE05-E0B0-4DBF-BA72-147FC71373C5}">
      <dgm:prSet phldrT="[Metin]" custT="1"/>
      <dgm:spPr/>
      <dgm:t>
        <a:bodyPr/>
        <a:lstStyle/>
        <a:p>
          <a:r>
            <a:rPr lang="tr-TR" sz="2500" b="0" i="0" dirty="0" smtClean="0"/>
            <a:t>Onaylanmayan karbonhidratlar patates, makarna, pilav, ekmek, bazı baklagiller, mısır, şeker ve havuç ya da muz gibi çok şekerli meyve ve sebzelerdir.</a:t>
          </a:r>
          <a:endParaRPr lang="tr-TR" sz="2500" dirty="0"/>
        </a:p>
      </dgm:t>
    </dgm:pt>
    <dgm:pt modelId="{F8B1F007-A9EB-4F59-BF0A-20DDD7E8BE5F}" type="parTrans" cxnId="{F0CBE9C8-CFF9-4331-8FE3-DDC2A13AA7E1}">
      <dgm:prSet/>
      <dgm:spPr/>
      <dgm:t>
        <a:bodyPr/>
        <a:lstStyle/>
        <a:p>
          <a:endParaRPr lang="tr-TR"/>
        </a:p>
      </dgm:t>
    </dgm:pt>
    <dgm:pt modelId="{625E97EA-90DA-419F-9F0E-2CD7914A95E8}" type="sibTrans" cxnId="{F0CBE9C8-CFF9-4331-8FE3-DDC2A13AA7E1}">
      <dgm:prSet/>
      <dgm:spPr/>
      <dgm:t>
        <a:bodyPr/>
        <a:lstStyle/>
        <a:p>
          <a:endParaRPr lang="tr-TR"/>
        </a:p>
      </dgm:t>
    </dgm:pt>
    <dgm:pt modelId="{50C5FF9A-71AA-4DF9-A53C-60D5D321B5B9}" type="pres">
      <dgm:prSet presAssocID="{D985C7FA-E3A6-4D9F-A5EF-73C147AABA63}" presName="linear" presStyleCnt="0">
        <dgm:presLayoutVars>
          <dgm:dir/>
          <dgm:animLvl val="lvl"/>
          <dgm:resizeHandles val="exact"/>
        </dgm:presLayoutVars>
      </dgm:prSet>
      <dgm:spPr/>
    </dgm:pt>
    <dgm:pt modelId="{31939227-EA68-4759-933C-7E09F64B69C7}" type="pres">
      <dgm:prSet presAssocID="{883B0927-0DC2-4A67-9E9D-7EFE6F59F056}" presName="parentLin" presStyleCnt="0"/>
      <dgm:spPr/>
    </dgm:pt>
    <dgm:pt modelId="{B8B96E35-F5EF-4D93-8FE9-A8DB0B4EB86A}" type="pres">
      <dgm:prSet presAssocID="{883B0927-0DC2-4A67-9E9D-7EFE6F59F056}" presName="parentLeftMargin" presStyleLbl="node1" presStyleIdx="0" presStyleCnt="3"/>
      <dgm:spPr/>
    </dgm:pt>
    <dgm:pt modelId="{6538B777-268C-4568-9DD2-0FEF53ACEABE}" type="pres">
      <dgm:prSet presAssocID="{883B0927-0DC2-4A67-9E9D-7EFE6F59F056}" presName="parentText" presStyleLbl="node1" presStyleIdx="0" presStyleCnt="3" custScaleY="41413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D18103-7B82-47F9-94BF-B0DA89596619}" type="pres">
      <dgm:prSet presAssocID="{883B0927-0DC2-4A67-9E9D-7EFE6F59F056}" presName="negativeSpace" presStyleCnt="0"/>
      <dgm:spPr/>
    </dgm:pt>
    <dgm:pt modelId="{BD441078-E679-4356-B602-2E4492510E36}" type="pres">
      <dgm:prSet presAssocID="{883B0927-0DC2-4A67-9E9D-7EFE6F59F056}" presName="childText" presStyleLbl="conFgAcc1" presStyleIdx="0" presStyleCnt="3">
        <dgm:presLayoutVars>
          <dgm:bulletEnabled val="1"/>
        </dgm:presLayoutVars>
      </dgm:prSet>
      <dgm:spPr/>
    </dgm:pt>
    <dgm:pt modelId="{ECC3ACDA-0CA1-4A91-B8B4-012F5F4AF5AE}" type="pres">
      <dgm:prSet presAssocID="{A4B4A9A1-FB8B-4F2A-92EE-1DE756C469D9}" presName="spaceBetweenRectangles" presStyleCnt="0"/>
      <dgm:spPr/>
    </dgm:pt>
    <dgm:pt modelId="{6F33A1E1-2C84-4AE0-ABD2-D10517ACF8F1}" type="pres">
      <dgm:prSet presAssocID="{A4EC6B20-C849-44E5-A39B-86FC5832A8E5}" presName="parentLin" presStyleCnt="0"/>
      <dgm:spPr/>
    </dgm:pt>
    <dgm:pt modelId="{D5BE199A-9653-47A0-B92E-8760C3D7FD29}" type="pres">
      <dgm:prSet presAssocID="{A4EC6B20-C849-44E5-A39B-86FC5832A8E5}" presName="parentLeftMargin" presStyleLbl="node1" presStyleIdx="0" presStyleCnt="3"/>
      <dgm:spPr/>
    </dgm:pt>
    <dgm:pt modelId="{41C88199-9E69-41A4-9873-8764626DA327}" type="pres">
      <dgm:prSet presAssocID="{A4EC6B20-C849-44E5-A39B-86FC5832A8E5}" presName="parentText" presStyleLbl="node1" presStyleIdx="1" presStyleCnt="3" custScaleY="41434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E1000-8E6A-40D0-BCBE-ABC54DDD7997}" type="pres">
      <dgm:prSet presAssocID="{A4EC6B20-C849-44E5-A39B-86FC5832A8E5}" presName="negativeSpace" presStyleCnt="0"/>
      <dgm:spPr/>
    </dgm:pt>
    <dgm:pt modelId="{A2D40CF1-0AD8-4636-9EF4-8EF9287344DA}" type="pres">
      <dgm:prSet presAssocID="{A4EC6B20-C849-44E5-A39B-86FC5832A8E5}" presName="childText" presStyleLbl="conFgAcc1" presStyleIdx="1" presStyleCnt="3">
        <dgm:presLayoutVars>
          <dgm:bulletEnabled val="1"/>
        </dgm:presLayoutVars>
      </dgm:prSet>
      <dgm:spPr/>
    </dgm:pt>
    <dgm:pt modelId="{1F0079BD-22A1-4AE4-A799-A36589ED9343}" type="pres">
      <dgm:prSet presAssocID="{C34A4B57-04E8-488B-9DB7-A9DB707E0775}" presName="spaceBetweenRectangles" presStyleCnt="0"/>
      <dgm:spPr/>
    </dgm:pt>
    <dgm:pt modelId="{DBD18175-3436-4931-ADD3-BA85213AD60F}" type="pres">
      <dgm:prSet presAssocID="{C48BCE05-E0B0-4DBF-BA72-147FC71373C5}" presName="parentLin" presStyleCnt="0"/>
      <dgm:spPr/>
    </dgm:pt>
    <dgm:pt modelId="{1F2E9DA8-1D14-474D-8F69-94A4F77A243A}" type="pres">
      <dgm:prSet presAssocID="{C48BCE05-E0B0-4DBF-BA72-147FC71373C5}" presName="parentLeftMargin" presStyleLbl="node1" presStyleIdx="1" presStyleCnt="3"/>
      <dgm:spPr/>
    </dgm:pt>
    <dgm:pt modelId="{F585518F-E803-4941-AFB4-AE94D6664C0B}" type="pres">
      <dgm:prSet presAssocID="{C48BCE05-E0B0-4DBF-BA72-147FC71373C5}" presName="parentText" presStyleLbl="node1" presStyleIdx="2" presStyleCnt="3" custScaleY="40857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31C8A1-592B-4947-9E4C-B20DC833708A}" type="pres">
      <dgm:prSet presAssocID="{C48BCE05-E0B0-4DBF-BA72-147FC71373C5}" presName="negativeSpace" presStyleCnt="0"/>
      <dgm:spPr/>
    </dgm:pt>
    <dgm:pt modelId="{702D5CAB-F833-413C-94ED-443D05BD7B02}" type="pres">
      <dgm:prSet presAssocID="{C48BCE05-E0B0-4DBF-BA72-147FC71373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AA88D2-1914-40C3-9A68-3D42BD7431D3}" srcId="{D985C7FA-E3A6-4D9F-A5EF-73C147AABA63}" destId="{A4EC6B20-C849-44E5-A39B-86FC5832A8E5}" srcOrd="1" destOrd="0" parTransId="{A872F27B-B3BC-4259-8E98-E24650069F58}" sibTransId="{C34A4B57-04E8-488B-9DB7-A9DB707E0775}"/>
    <dgm:cxn modelId="{A2F4147D-45BC-49A4-9644-7184F43E4842}" type="presOf" srcId="{C48BCE05-E0B0-4DBF-BA72-147FC71373C5}" destId="{F585518F-E803-4941-AFB4-AE94D6664C0B}" srcOrd="1" destOrd="0" presId="urn:microsoft.com/office/officeart/2005/8/layout/list1"/>
    <dgm:cxn modelId="{E4317252-838D-49E4-B5DC-3896B7A93E1E}" srcId="{D985C7FA-E3A6-4D9F-A5EF-73C147AABA63}" destId="{883B0927-0DC2-4A67-9E9D-7EFE6F59F056}" srcOrd="0" destOrd="0" parTransId="{C569487D-1EDC-4944-AD99-2CEB564D98FB}" sibTransId="{A4B4A9A1-FB8B-4F2A-92EE-1DE756C469D9}"/>
    <dgm:cxn modelId="{09AA5D3C-F03E-4422-BF51-9B6071AE8D14}" type="presOf" srcId="{A4EC6B20-C849-44E5-A39B-86FC5832A8E5}" destId="{41C88199-9E69-41A4-9873-8764626DA327}" srcOrd="1" destOrd="0" presId="urn:microsoft.com/office/officeart/2005/8/layout/list1"/>
    <dgm:cxn modelId="{F0CBE9C8-CFF9-4331-8FE3-DDC2A13AA7E1}" srcId="{D985C7FA-E3A6-4D9F-A5EF-73C147AABA63}" destId="{C48BCE05-E0B0-4DBF-BA72-147FC71373C5}" srcOrd="2" destOrd="0" parTransId="{F8B1F007-A9EB-4F59-BF0A-20DDD7E8BE5F}" sibTransId="{625E97EA-90DA-419F-9F0E-2CD7914A95E8}"/>
    <dgm:cxn modelId="{585BCD11-FB03-40E3-8F46-8353C04CE610}" type="presOf" srcId="{A4EC6B20-C849-44E5-A39B-86FC5832A8E5}" destId="{D5BE199A-9653-47A0-B92E-8760C3D7FD29}" srcOrd="0" destOrd="0" presId="urn:microsoft.com/office/officeart/2005/8/layout/list1"/>
    <dgm:cxn modelId="{12FDCA8C-B54D-4F07-847D-25F45E8486C9}" type="presOf" srcId="{883B0927-0DC2-4A67-9E9D-7EFE6F59F056}" destId="{B8B96E35-F5EF-4D93-8FE9-A8DB0B4EB86A}" srcOrd="0" destOrd="0" presId="urn:microsoft.com/office/officeart/2005/8/layout/list1"/>
    <dgm:cxn modelId="{C4A647D2-CB6F-45AD-BF9E-BCA8638AF8E6}" type="presOf" srcId="{D985C7FA-E3A6-4D9F-A5EF-73C147AABA63}" destId="{50C5FF9A-71AA-4DF9-A53C-60D5D321B5B9}" srcOrd="0" destOrd="0" presId="urn:microsoft.com/office/officeart/2005/8/layout/list1"/>
    <dgm:cxn modelId="{1BB619B0-2D9F-4348-BDCA-36E2DFB7E021}" type="presOf" srcId="{C48BCE05-E0B0-4DBF-BA72-147FC71373C5}" destId="{1F2E9DA8-1D14-474D-8F69-94A4F77A243A}" srcOrd="0" destOrd="0" presId="urn:microsoft.com/office/officeart/2005/8/layout/list1"/>
    <dgm:cxn modelId="{7CA93778-20F6-445C-BE2C-99210D10F9FE}" type="presOf" srcId="{883B0927-0DC2-4A67-9E9D-7EFE6F59F056}" destId="{6538B777-268C-4568-9DD2-0FEF53ACEABE}" srcOrd="1" destOrd="0" presId="urn:microsoft.com/office/officeart/2005/8/layout/list1"/>
    <dgm:cxn modelId="{7072E72D-543C-4495-B4E8-7D617B4C3DB5}" type="presParOf" srcId="{50C5FF9A-71AA-4DF9-A53C-60D5D321B5B9}" destId="{31939227-EA68-4759-933C-7E09F64B69C7}" srcOrd="0" destOrd="0" presId="urn:microsoft.com/office/officeart/2005/8/layout/list1"/>
    <dgm:cxn modelId="{9ECC21AA-E270-4855-9CBF-436168EA3A15}" type="presParOf" srcId="{31939227-EA68-4759-933C-7E09F64B69C7}" destId="{B8B96E35-F5EF-4D93-8FE9-A8DB0B4EB86A}" srcOrd="0" destOrd="0" presId="urn:microsoft.com/office/officeart/2005/8/layout/list1"/>
    <dgm:cxn modelId="{19DA6748-1180-4156-A7A5-B981C8B60F08}" type="presParOf" srcId="{31939227-EA68-4759-933C-7E09F64B69C7}" destId="{6538B777-268C-4568-9DD2-0FEF53ACEABE}" srcOrd="1" destOrd="0" presId="urn:microsoft.com/office/officeart/2005/8/layout/list1"/>
    <dgm:cxn modelId="{7AD550F9-58A0-4ED4-8821-C1B2722306CE}" type="presParOf" srcId="{50C5FF9A-71AA-4DF9-A53C-60D5D321B5B9}" destId="{9AD18103-7B82-47F9-94BF-B0DA89596619}" srcOrd="1" destOrd="0" presId="urn:microsoft.com/office/officeart/2005/8/layout/list1"/>
    <dgm:cxn modelId="{C8D1B016-DD37-4AF5-86E5-A7B8D3F263F1}" type="presParOf" srcId="{50C5FF9A-71AA-4DF9-A53C-60D5D321B5B9}" destId="{BD441078-E679-4356-B602-2E4492510E36}" srcOrd="2" destOrd="0" presId="urn:microsoft.com/office/officeart/2005/8/layout/list1"/>
    <dgm:cxn modelId="{18CC1285-4C33-4C0C-83F4-0F1DC21332BC}" type="presParOf" srcId="{50C5FF9A-71AA-4DF9-A53C-60D5D321B5B9}" destId="{ECC3ACDA-0CA1-4A91-B8B4-012F5F4AF5AE}" srcOrd="3" destOrd="0" presId="urn:microsoft.com/office/officeart/2005/8/layout/list1"/>
    <dgm:cxn modelId="{5EE92BB5-8E83-442D-8700-566B1C9F4672}" type="presParOf" srcId="{50C5FF9A-71AA-4DF9-A53C-60D5D321B5B9}" destId="{6F33A1E1-2C84-4AE0-ABD2-D10517ACF8F1}" srcOrd="4" destOrd="0" presId="urn:microsoft.com/office/officeart/2005/8/layout/list1"/>
    <dgm:cxn modelId="{24311DD3-D6FC-4A70-B0E3-5787C403091A}" type="presParOf" srcId="{6F33A1E1-2C84-4AE0-ABD2-D10517ACF8F1}" destId="{D5BE199A-9653-47A0-B92E-8760C3D7FD29}" srcOrd="0" destOrd="0" presId="urn:microsoft.com/office/officeart/2005/8/layout/list1"/>
    <dgm:cxn modelId="{2245E542-35F5-422D-AD57-F2D88BCC7DBA}" type="presParOf" srcId="{6F33A1E1-2C84-4AE0-ABD2-D10517ACF8F1}" destId="{41C88199-9E69-41A4-9873-8764626DA327}" srcOrd="1" destOrd="0" presId="urn:microsoft.com/office/officeart/2005/8/layout/list1"/>
    <dgm:cxn modelId="{5B1CCCCF-13EC-48ED-B2BE-8EE0A2E73827}" type="presParOf" srcId="{50C5FF9A-71AA-4DF9-A53C-60D5D321B5B9}" destId="{DA2E1000-8E6A-40D0-BCBE-ABC54DDD7997}" srcOrd="5" destOrd="0" presId="urn:microsoft.com/office/officeart/2005/8/layout/list1"/>
    <dgm:cxn modelId="{305CF4E6-1A10-4F4B-BC3C-CFDFEFFBCEEB}" type="presParOf" srcId="{50C5FF9A-71AA-4DF9-A53C-60D5D321B5B9}" destId="{A2D40CF1-0AD8-4636-9EF4-8EF9287344DA}" srcOrd="6" destOrd="0" presId="urn:microsoft.com/office/officeart/2005/8/layout/list1"/>
    <dgm:cxn modelId="{301011BA-5785-41F3-B5F6-531859D83F58}" type="presParOf" srcId="{50C5FF9A-71AA-4DF9-A53C-60D5D321B5B9}" destId="{1F0079BD-22A1-4AE4-A799-A36589ED9343}" srcOrd="7" destOrd="0" presId="urn:microsoft.com/office/officeart/2005/8/layout/list1"/>
    <dgm:cxn modelId="{4AC85D0F-6755-4A16-A381-2B49FF803A94}" type="presParOf" srcId="{50C5FF9A-71AA-4DF9-A53C-60D5D321B5B9}" destId="{DBD18175-3436-4931-ADD3-BA85213AD60F}" srcOrd="8" destOrd="0" presId="urn:microsoft.com/office/officeart/2005/8/layout/list1"/>
    <dgm:cxn modelId="{144CDD05-FAD7-4967-9956-D5532B1325A5}" type="presParOf" srcId="{DBD18175-3436-4931-ADD3-BA85213AD60F}" destId="{1F2E9DA8-1D14-474D-8F69-94A4F77A243A}" srcOrd="0" destOrd="0" presId="urn:microsoft.com/office/officeart/2005/8/layout/list1"/>
    <dgm:cxn modelId="{127AAC37-12BD-4B70-B77C-EBF4AE083247}" type="presParOf" srcId="{DBD18175-3436-4931-ADD3-BA85213AD60F}" destId="{F585518F-E803-4941-AFB4-AE94D6664C0B}" srcOrd="1" destOrd="0" presId="urn:microsoft.com/office/officeart/2005/8/layout/list1"/>
    <dgm:cxn modelId="{6CFEB516-6D02-4AD9-8C89-098C4386A3CC}" type="presParOf" srcId="{50C5FF9A-71AA-4DF9-A53C-60D5D321B5B9}" destId="{2231C8A1-592B-4947-9E4C-B20DC833708A}" srcOrd="9" destOrd="0" presId="urn:microsoft.com/office/officeart/2005/8/layout/list1"/>
    <dgm:cxn modelId="{3CE9FB51-8278-4F63-9860-576D51554965}" type="presParOf" srcId="{50C5FF9A-71AA-4DF9-A53C-60D5D321B5B9}" destId="{702D5CAB-F833-413C-94ED-443D05BD7B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DB36C-B8BF-4A18-9104-F5D12EB9EF8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2D7E69B-D4BB-4FE4-AE98-812B9F96B824}">
      <dgm:prSet phldrT="[Metin]"/>
      <dgm:spPr/>
      <dgm:t>
        <a:bodyPr/>
        <a:lstStyle/>
        <a:p>
          <a:r>
            <a:rPr lang="tr-TR" dirty="0" smtClean="0"/>
            <a:t>15 kadın </a:t>
          </a:r>
          <a:r>
            <a:rPr lang="tr-TR" dirty="0" err="1" smtClean="0"/>
            <a:t>Zone</a:t>
          </a:r>
          <a:r>
            <a:rPr lang="tr-TR" dirty="0" smtClean="0"/>
            <a:t> </a:t>
          </a:r>
          <a:r>
            <a:rPr lang="tr-TR" dirty="0" err="1" smtClean="0"/>
            <a:t>Diet</a:t>
          </a:r>
          <a:r>
            <a:rPr lang="tr-TR" dirty="0" smtClean="0"/>
            <a:t> grubu</a:t>
          </a:r>
          <a:endParaRPr lang="tr-TR" dirty="0"/>
        </a:p>
      </dgm:t>
    </dgm:pt>
    <dgm:pt modelId="{971A6492-7A5B-4008-8C19-750EC85A103C}" type="parTrans" cxnId="{1DAB2E89-56B6-471B-A397-A7D9B3F8411C}">
      <dgm:prSet/>
      <dgm:spPr/>
      <dgm:t>
        <a:bodyPr/>
        <a:lstStyle/>
        <a:p>
          <a:endParaRPr lang="tr-TR"/>
        </a:p>
      </dgm:t>
    </dgm:pt>
    <dgm:pt modelId="{F4D9CE02-9FA3-4003-83FD-4A123705080E}" type="sibTrans" cxnId="{1DAB2E89-56B6-471B-A397-A7D9B3F8411C}">
      <dgm:prSet/>
      <dgm:spPr/>
      <dgm:t>
        <a:bodyPr/>
        <a:lstStyle/>
        <a:p>
          <a:endParaRPr lang="tr-TR"/>
        </a:p>
      </dgm:t>
    </dgm:pt>
    <dgm:pt modelId="{7FE349B1-835B-4A3D-A685-144BFBA5BB78}">
      <dgm:prSet phldrT="[Metin]"/>
      <dgm:spPr/>
      <dgm:t>
        <a:bodyPr/>
        <a:lstStyle/>
        <a:p>
          <a:r>
            <a:rPr lang="tr-TR" dirty="0" smtClean="0"/>
            <a:t>15 kadın kontrol grubu</a:t>
          </a:r>
          <a:endParaRPr lang="tr-TR" dirty="0"/>
        </a:p>
      </dgm:t>
    </dgm:pt>
    <dgm:pt modelId="{D3420D50-F7E6-4D34-9E65-FE55308F692D}" type="parTrans" cxnId="{AE746744-EEA5-433C-8541-7E9EB2ED61EE}">
      <dgm:prSet/>
      <dgm:spPr/>
      <dgm:t>
        <a:bodyPr/>
        <a:lstStyle/>
        <a:p>
          <a:endParaRPr lang="tr-TR"/>
        </a:p>
      </dgm:t>
    </dgm:pt>
    <dgm:pt modelId="{D812BE09-9D06-49E4-9C8E-379738C8D77F}" type="sibTrans" cxnId="{AE746744-EEA5-433C-8541-7E9EB2ED61EE}">
      <dgm:prSet/>
      <dgm:spPr/>
      <dgm:t>
        <a:bodyPr/>
        <a:lstStyle/>
        <a:p>
          <a:endParaRPr lang="tr-TR"/>
        </a:p>
      </dgm:t>
    </dgm:pt>
    <dgm:pt modelId="{4BD4ECB6-E000-4188-BCD3-257543EAFAC9}">
      <dgm:prSet phldrT="[Metin]"/>
      <dgm:spPr/>
      <dgm:t>
        <a:bodyPr/>
        <a:lstStyle/>
        <a:p>
          <a:r>
            <a:rPr lang="tr-TR" dirty="0" smtClean="0"/>
            <a:t>3 hafta boyunca</a:t>
          </a:r>
          <a:endParaRPr lang="tr-TR" dirty="0"/>
        </a:p>
      </dgm:t>
    </dgm:pt>
    <dgm:pt modelId="{ADF08EA2-ACBD-46D2-97CA-7B38CB48EA4E}" type="parTrans" cxnId="{1019FD48-472D-44B1-AFA2-A8A5CD0B05C8}">
      <dgm:prSet/>
      <dgm:spPr/>
      <dgm:t>
        <a:bodyPr/>
        <a:lstStyle/>
        <a:p>
          <a:endParaRPr lang="tr-TR"/>
        </a:p>
      </dgm:t>
    </dgm:pt>
    <dgm:pt modelId="{953F0F6A-5E1D-4160-BAE6-EBB178FCFA24}" type="sibTrans" cxnId="{1019FD48-472D-44B1-AFA2-A8A5CD0B05C8}">
      <dgm:prSet/>
      <dgm:spPr/>
      <dgm:t>
        <a:bodyPr/>
        <a:lstStyle/>
        <a:p>
          <a:endParaRPr lang="tr-TR"/>
        </a:p>
      </dgm:t>
    </dgm:pt>
    <dgm:pt modelId="{84E46919-54F5-4A9D-B9C0-D8862C00D319}">
      <dgm:prSet phldrT="[Metin]"/>
      <dgm:spPr/>
      <dgm:t>
        <a:bodyPr/>
        <a:lstStyle/>
        <a:p>
          <a:r>
            <a:rPr lang="tr-TR" dirty="0" smtClean="0"/>
            <a:t>Her iki grupta da anlamlı ağırlık değişimleri ve BKİ değişimleri gözlenmedi.</a:t>
          </a:r>
          <a:endParaRPr lang="tr-TR" dirty="0"/>
        </a:p>
      </dgm:t>
    </dgm:pt>
    <dgm:pt modelId="{EB35D941-0925-4C26-B15E-EA5FBB923167}" type="parTrans" cxnId="{B696188F-6EEB-429C-A2F1-EE2E0A1961EA}">
      <dgm:prSet/>
      <dgm:spPr/>
      <dgm:t>
        <a:bodyPr/>
        <a:lstStyle/>
        <a:p>
          <a:endParaRPr lang="tr-TR"/>
        </a:p>
      </dgm:t>
    </dgm:pt>
    <dgm:pt modelId="{960BDD5F-3C78-4557-8E06-9BACD6BB7169}" type="sibTrans" cxnId="{B696188F-6EEB-429C-A2F1-EE2E0A1961EA}">
      <dgm:prSet/>
      <dgm:spPr/>
      <dgm:t>
        <a:bodyPr/>
        <a:lstStyle/>
        <a:p>
          <a:endParaRPr lang="tr-TR"/>
        </a:p>
      </dgm:t>
    </dgm:pt>
    <dgm:pt modelId="{B79CDBDF-CC13-4981-A9CA-BDD76BB094AC}" type="pres">
      <dgm:prSet presAssocID="{556DB36C-B8BF-4A18-9104-F5D12EB9EF89}" presName="Name0" presStyleCnt="0">
        <dgm:presLayoutVars>
          <dgm:dir/>
          <dgm:resizeHandles val="exact"/>
        </dgm:presLayoutVars>
      </dgm:prSet>
      <dgm:spPr/>
    </dgm:pt>
    <dgm:pt modelId="{4EACC35E-1A2F-4D4C-A3A4-10F50962DC16}" type="pres">
      <dgm:prSet presAssocID="{22D7E69B-D4BB-4FE4-AE98-812B9F96B824}" presName="node" presStyleLbl="node1" presStyleIdx="0" presStyleCnt="4" custScaleY="130688">
        <dgm:presLayoutVars>
          <dgm:bulletEnabled val="1"/>
        </dgm:presLayoutVars>
      </dgm:prSet>
      <dgm:spPr/>
    </dgm:pt>
    <dgm:pt modelId="{F71BEC8B-F6D6-486F-8567-58FB7F812C11}" type="pres">
      <dgm:prSet presAssocID="{F4D9CE02-9FA3-4003-83FD-4A123705080E}" presName="sibTrans" presStyleLbl="sibTrans2D1" presStyleIdx="0" presStyleCnt="3"/>
      <dgm:spPr/>
    </dgm:pt>
    <dgm:pt modelId="{2559486B-81B3-4C46-8484-CD49605F11A2}" type="pres">
      <dgm:prSet presAssocID="{F4D9CE02-9FA3-4003-83FD-4A123705080E}" presName="connectorText" presStyleLbl="sibTrans2D1" presStyleIdx="0" presStyleCnt="3"/>
      <dgm:spPr/>
    </dgm:pt>
    <dgm:pt modelId="{D3C269B8-FE89-4C94-8C25-D8DCC08138E5}" type="pres">
      <dgm:prSet presAssocID="{7FE349B1-835B-4A3D-A685-144BFBA5BB78}" presName="node" presStyleLbl="node1" presStyleIdx="1" presStyleCnt="4" custScaleY="125366">
        <dgm:presLayoutVars>
          <dgm:bulletEnabled val="1"/>
        </dgm:presLayoutVars>
      </dgm:prSet>
      <dgm:spPr/>
    </dgm:pt>
    <dgm:pt modelId="{D9A378A7-9E04-49E8-AAEE-0F92039BE3E5}" type="pres">
      <dgm:prSet presAssocID="{D812BE09-9D06-49E4-9C8E-379738C8D77F}" presName="sibTrans" presStyleLbl="sibTrans2D1" presStyleIdx="1" presStyleCnt="3"/>
      <dgm:spPr/>
    </dgm:pt>
    <dgm:pt modelId="{DF0DBD8D-B5E0-46C3-BF06-578083E9A87E}" type="pres">
      <dgm:prSet presAssocID="{D812BE09-9D06-49E4-9C8E-379738C8D77F}" presName="connectorText" presStyleLbl="sibTrans2D1" presStyleIdx="1" presStyleCnt="3"/>
      <dgm:spPr/>
    </dgm:pt>
    <dgm:pt modelId="{8ECFC9C0-48EF-4E2B-ADA6-8149833909A6}" type="pres">
      <dgm:prSet presAssocID="{4BD4ECB6-E000-4188-BCD3-257543EAFAC9}" presName="node" presStyleLbl="node1" presStyleIdx="2" presStyleCnt="4" custScaleY="130688">
        <dgm:presLayoutVars>
          <dgm:bulletEnabled val="1"/>
        </dgm:presLayoutVars>
      </dgm:prSet>
      <dgm:spPr/>
    </dgm:pt>
    <dgm:pt modelId="{8681EA76-09AF-4271-B9F3-C82BF07AC439}" type="pres">
      <dgm:prSet presAssocID="{953F0F6A-5E1D-4160-BAE6-EBB178FCFA24}" presName="sibTrans" presStyleLbl="sibTrans2D1" presStyleIdx="2" presStyleCnt="3"/>
      <dgm:spPr/>
    </dgm:pt>
    <dgm:pt modelId="{5D7576CC-F3D9-46C0-980B-21557CD62DDE}" type="pres">
      <dgm:prSet presAssocID="{953F0F6A-5E1D-4160-BAE6-EBB178FCFA24}" presName="connectorText" presStyleLbl="sibTrans2D1" presStyleIdx="2" presStyleCnt="3"/>
      <dgm:spPr/>
    </dgm:pt>
    <dgm:pt modelId="{F401A702-A24D-4478-9614-40BB81E50DF1}" type="pres">
      <dgm:prSet presAssocID="{84E46919-54F5-4A9D-B9C0-D8862C00D319}" presName="node" presStyleLbl="node1" presStyleIdx="3" presStyleCnt="4" custScaleY="1386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5DB03C-D69B-474A-BB25-93FADC2B9D38}" type="presOf" srcId="{7FE349B1-835B-4A3D-A685-144BFBA5BB78}" destId="{D3C269B8-FE89-4C94-8C25-D8DCC08138E5}" srcOrd="0" destOrd="0" presId="urn:microsoft.com/office/officeart/2005/8/layout/process1"/>
    <dgm:cxn modelId="{BAAB7B69-8820-45D5-BE30-06180E2A0BEE}" type="presOf" srcId="{F4D9CE02-9FA3-4003-83FD-4A123705080E}" destId="{F71BEC8B-F6D6-486F-8567-58FB7F812C11}" srcOrd="0" destOrd="0" presId="urn:microsoft.com/office/officeart/2005/8/layout/process1"/>
    <dgm:cxn modelId="{1DAB2E89-56B6-471B-A397-A7D9B3F8411C}" srcId="{556DB36C-B8BF-4A18-9104-F5D12EB9EF89}" destId="{22D7E69B-D4BB-4FE4-AE98-812B9F96B824}" srcOrd="0" destOrd="0" parTransId="{971A6492-7A5B-4008-8C19-750EC85A103C}" sibTransId="{F4D9CE02-9FA3-4003-83FD-4A123705080E}"/>
    <dgm:cxn modelId="{45042E5C-D880-4503-9A30-D13C8FDA3347}" type="presOf" srcId="{D812BE09-9D06-49E4-9C8E-379738C8D77F}" destId="{DF0DBD8D-B5E0-46C3-BF06-578083E9A87E}" srcOrd="1" destOrd="0" presId="urn:microsoft.com/office/officeart/2005/8/layout/process1"/>
    <dgm:cxn modelId="{5FB60AC0-699E-4288-B0A8-2809A4C0AADD}" type="presOf" srcId="{556DB36C-B8BF-4A18-9104-F5D12EB9EF89}" destId="{B79CDBDF-CC13-4981-A9CA-BDD76BB094AC}" srcOrd="0" destOrd="0" presId="urn:microsoft.com/office/officeart/2005/8/layout/process1"/>
    <dgm:cxn modelId="{EAC2FF15-8AA1-41E3-8249-3F6DEF9E3F72}" type="presOf" srcId="{4BD4ECB6-E000-4188-BCD3-257543EAFAC9}" destId="{8ECFC9C0-48EF-4E2B-ADA6-8149833909A6}" srcOrd="0" destOrd="0" presId="urn:microsoft.com/office/officeart/2005/8/layout/process1"/>
    <dgm:cxn modelId="{1019FD48-472D-44B1-AFA2-A8A5CD0B05C8}" srcId="{556DB36C-B8BF-4A18-9104-F5D12EB9EF89}" destId="{4BD4ECB6-E000-4188-BCD3-257543EAFAC9}" srcOrd="2" destOrd="0" parTransId="{ADF08EA2-ACBD-46D2-97CA-7B38CB48EA4E}" sibTransId="{953F0F6A-5E1D-4160-BAE6-EBB178FCFA24}"/>
    <dgm:cxn modelId="{4F585C57-2AE3-44A2-AD45-CA6A773971EF}" type="presOf" srcId="{84E46919-54F5-4A9D-B9C0-D8862C00D319}" destId="{F401A702-A24D-4478-9614-40BB81E50DF1}" srcOrd="0" destOrd="0" presId="urn:microsoft.com/office/officeart/2005/8/layout/process1"/>
    <dgm:cxn modelId="{3FD52121-5097-4DB0-9A68-17201DC0E665}" type="presOf" srcId="{953F0F6A-5E1D-4160-BAE6-EBB178FCFA24}" destId="{8681EA76-09AF-4271-B9F3-C82BF07AC439}" srcOrd="0" destOrd="0" presId="urn:microsoft.com/office/officeart/2005/8/layout/process1"/>
    <dgm:cxn modelId="{AE746744-EEA5-433C-8541-7E9EB2ED61EE}" srcId="{556DB36C-B8BF-4A18-9104-F5D12EB9EF89}" destId="{7FE349B1-835B-4A3D-A685-144BFBA5BB78}" srcOrd="1" destOrd="0" parTransId="{D3420D50-F7E6-4D34-9E65-FE55308F692D}" sibTransId="{D812BE09-9D06-49E4-9C8E-379738C8D77F}"/>
    <dgm:cxn modelId="{B696188F-6EEB-429C-A2F1-EE2E0A1961EA}" srcId="{556DB36C-B8BF-4A18-9104-F5D12EB9EF89}" destId="{84E46919-54F5-4A9D-B9C0-D8862C00D319}" srcOrd="3" destOrd="0" parTransId="{EB35D941-0925-4C26-B15E-EA5FBB923167}" sibTransId="{960BDD5F-3C78-4557-8E06-9BACD6BB7169}"/>
    <dgm:cxn modelId="{5626F9F6-8B1E-4BA4-B9D5-FAD948323487}" type="presOf" srcId="{953F0F6A-5E1D-4160-BAE6-EBB178FCFA24}" destId="{5D7576CC-F3D9-46C0-980B-21557CD62DDE}" srcOrd="1" destOrd="0" presId="urn:microsoft.com/office/officeart/2005/8/layout/process1"/>
    <dgm:cxn modelId="{93993A28-3633-457D-A227-3AEA16A16705}" type="presOf" srcId="{22D7E69B-D4BB-4FE4-AE98-812B9F96B824}" destId="{4EACC35E-1A2F-4D4C-A3A4-10F50962DC16}" srcOrd="0" destOrd="0" presId="urn:microsoft.com/office/officeart/2005/8/layout/process1"/>
    <dgm:cxn modelId="{E5D00BD6-C469-49C6-9598-151359D2B34F}" type="presOf" srcId="{D812BE09-9D06-49E4-9C8E-379738C8D77F}" destId="{D9A378A7-9E04-49E8-AAEE-0F92039BE3E5}" srcOrd="0" destOrd="0" presId="urn:microsoft.com/office/officeart/2005/8/layout/process1"/>
    <dgm:cxn modelId="{D181275F-53E1-49FB-8805-5506DB2381A4}" type="presOf" srcId="{F4D9CE02-9FA3-4003-83FD-4A123705080E}" destId="{2559486B-81B3-4C46-8484-CD49605F11A2}" srcOrd="1" destOrd="0" presId="urn:microsoft.com/office/officeart/2005/8/layout/process1"/>
    <dgm:cxn modelId="{5ACAA8E8-9518-421B-83EB-58F0D4FDBB52}" type="presParOf" srcId="{B79CDBDF-CC13-4981-A9CA-BDD76BB094AC}" destId="{4EACC35E-1A2F-4D4C-A3A4-10F50962DC16}" srcOrd="0" destOrd="0" presId="urn:microsoft.com/office/officeart/2005/8/layout/process1"/>
    <dgm:cxn modelId="{B7C5D727-032F-4A8C-9497-69A8D74B632A}" type="presParOf" srcId="{B79CDBDF-CC13-4981-A9CA-BDD76BB094AC}" destId="{F71BEC8B-F6D6-486F-8567-58FB7F812C11}" srcOrd="1" destOrd="0" presId="urn:microsoft.com/office/officeart/2005/8/layout/process1"/>
    <dgm:cxn modelId="{A0C337EC-91EC-4968-A2FA-87E9E5DBDAF6}" type="presParOf" srcId="{F71BEC8B-F6D6-486F-8567-58FB7F812C11}" destId="{2559486B-81B3-4C46-8484-CD49605F11A2}" srcOrd="0" destOrd="0" presId="urn:microsoft.com/office/officeart/2005/8/layout/process1"/>
    <dgm:cxn modelId="{181AA027-5163-4C19-A084-4D1BAEC06E4F}" type="presParOf" srcId="{B79CDBDF-CC13-4981-A9CA-BDD76BB094AC}" destId="{D3C269B8-FE89-4C94-8C25-D8DCC08138E5}" srcOrd="2" destOrd="0" presId="urn:microsoft.com/office/officeart/2005/8/layout/process1"/>
    <dgm:cxn modelId="{D36416FB-B0D1-45D3-A073-26285EDAD2D8}" type="presParOf" srcId="{B79CDBDF-CC13-4981-A9CA-BDD76BB094AC}" destId="{D9A378A7-9E04-49E8-AAEE-0F92039BE3E5}" srcOrd="3" destOrd="0" presId="urn:microsoft.com/office/officeart/2005/8/layout/process1"/>
    <dgm:cxn modelId="{C30E5D86-E1C2-48BB-8418-0389FB368124}" type="presParOf" srcId="{D9A378A7-9E04-49E8-AAEE-0F92039BE3E5}" destId="{DF0DBD8D-B5E0-46C3-BF06-578083E9A87E}" srcOrd="0" destOrd="0" presId="urn:microsoft.com/office/officeart/2005/8/layout/process1"/>
    <dgm:cxn modelId="{5E796EEA-2B30-4FCD-A172-3B032E0E50A5}" type="presParOf" srcId="{B79CDBDF-CC13-4981-A9CA-BDD76BB094AC}" destId="{8ECFC9C0-48EF-4E2B-ADA6-8149833909A6}" srcOrd="4" destOrd="0" presId="urn:microsoft.com/office/officeart/2005/8/layout/process1"/>
    <dgm:cxn modelId="{C98A3796-B4B1-436A-A2E4-B702B7D7674E}" type="presParOf" srcId="{B79CDBDF-CC13-4981-A9CA-BDD76BB094AC}" destId="{8681EA76-09AF-4271-B9F3-C82BF07AC439}" srcOrd="5" destOrd="0" presId="urn:microsoft.com/office/officeart/2005/8/layout/process1"/>
    <dgm:cxn modelId="{800F19D9-1010-4B82-AA34-24987B67A9F0}" type="presParOf" srcId="{8681EA76-09AF-4271-B9F3-C82BF07AC439}" destId="{5D7576CC-F3D9-46C0-980B-21557CD62DDE}" srcOrd="0" destOrd="0" presId="urn:microsoft.com/office/officeart/2005/8/layout/process1"/>
    <dgm:cxn modelId="{5C2072CF-C67F-4A14-8C41-654BF73B005A}" type="presParOf" srcId="{B79CDBDF-CC13-4981-A9CA-BDD76BB094AC}" destId="{F401A702-A24D-4478-9614-40BB81E50DF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D55A69-C51F-4541-8EED-B9A822AAEFBE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68182B44-D2B7-4FBB-9C99-4C84030433F0}">
      <dgm:prSet phldrT="[Metin]"/>
      <dgm:spPr>
        <a:solidFill>
          <a:srgbClr val="FF6699"/>
        </a:solidFill>
      </dgm:spPr>
      <dgm:t>
        <a:bodyPr/>
        <a:lstStyle/>
        <a:p>
          <a:r>
            <a:rPr lang="tr-TR" dirty="0" err="1" smtClean="0"/>
            <a:t>Heterosiklik</a:t>
          </a:r>
          <a:r>
            <a:rPr lang="tr-TR" dirty="0" smtClean="0"/>
            <a:t> amin</a:t>
          </a:r>
          <a:endParaRPr lang="tr-TR" dirty="0"/>
        </a:p>
      </dgm:t>
    </dgm:pt>
    <dgm:pt modelId="{028F42EF-6B15-4DA1-B314-AD5C9DC941DA}" type="parTrans" cxnId="{3A7EF1FB-C0B2-4B33-A8E5-809E7D31E471}">
      <dgm:prSet/>
      <dgm:spPr/>
      <dgm:t>
        <a:bodyPr/>
        <a:lstStyle/>
        <a:p>
          <a:endParaRPr lang="tr-TR"/>
        </a:p>
      </dgm:t>
    </dgm:pt>
    <dgm:pt modelId="{DB6B363A-03AF-4577-A365-9DB6DC4EB765}" type="sibTrans" cxnId="{3A7EF1FB-C0B2-4B33-A8E5-809E7D31E471}">
      <dgm:prSet/>
      <dgm:spPr/>
      <dgm:t>
        <a:bodyPr/>
        <a:lstStyle/>
        <a:p>
          <a:endParaRPr lang="tr-TR"/>
        </a:p>
      </dgm:t>
    </dgm:pt>
    <dgm:pt modelId="{AD0AE6F4-594D-447A-ABD3-DC2C23067FFE}">
      <dgm:prSet phldrT="[Metin]"/>
      <dgm:spPr>
        <a:solidFill>
          <a:srgbClr val="FF6699"/>
        </a:solidFill>
      </dgm:spPr>
      <dgm:t>
        <a:bodyPr/>
        <a:lstStyle/>
        <a:p>
          <a:r>
            <a:rPr lang="tr-TR" dirty="0" err="1" smtClean="0"/>
            <a:t>Polisiklik</a:t>
          </a:r>
          <a:r>
            <a:rPr lang="tr-TR" dirty="0" smtClean="0"/>
            <a:t> aromatik hidrokarbon</a:t>
          </a:r>
          <a:endParaRPr lang="tr-TR" dirty="0"/>
        </a:p>
      </dgm:t>
    </dgm:pt>
    <dgm:pt modelId="{E63ABB7A-4A79-4C8A-A92A-3F5F3C4260A5}" type="parTrans" cxnId="{6FBB4F21-576A-406A-8EE5-100015E30809}">
      <dgm:prSet/>
      <dgm:spPr/>
      <dgm:t>
        <a:bodyPr/>
        <a:lstStyle/>
        <a:p>
          <a:endParaRPr lang="tr-TR"/>
        </a:p>
      </dgm:t>
    </dgm:pt>
    <dgm:pt modelId="{BA99DF6B-7F8A-4839-A078-DFC42D9D484E}" type="sibTrans" cxnId="{6FBB4F21-576A-406A-8EE5-100015E30809}">
      <dgm:prSet/>
      <dgm:spPr/>
      <dgm:t>
        <a:bodyPr/>
        <a:lstStyle/>
        <a:p>
          <a:endParaRPr lang="tr-TR"/>
        </a:p>
      </dgm:t>
    </dgm:pt>
    <dgm:pt modelId="{07F7B9B7-BFD1-4E95-B270-64EE058DA0A1}">
      <dgm:prSet phldrT="[Metin]"/>
      <dgm:spPr>
        <a:solidFill>
          <a:srgbClr val="FF6699"/>
        </a:solidFill>
      </dgm:spPr>
      <dgm:t>
        <a:bodyPr/>
        <a:lstStyle/>
        <a:p>
          <a:r>
            <a:rPr lang="tr-TR" dirty="0" smtClean="0"/>
            <a:t>N-</a:t>
          </a:r>
          <a:r>
            <a:rPr lang="tr-TR" dirty="0" err="1" smtClean="0"/>
            <a:t>Nitrozo</a:t>
          </a:r>
          <a:r>
            <a:rPr lang="tr-TR" dirty="0" smtClean="0"/>
            <a:t> bileşikleri</a:t>
          </a:r>
          <a:endParaRPr lang="tr-TR" dirty="0"/>
        </a:p>
      </dgm:t>
    </dgm:pt>
    <dgm:pt modelId="{6D0BD164-8285-49CE-9BE1-3E8C054B19C6}" type="parTrans" cxnId="{E3FA6E3C-4F93-4183-8358-E167F28A372D}">
      <dgm:prSet/>
      <dgm:spPr/>
      <dgm:t>
        <a:bodyPr/>
        <a:lstStyle/>
        <a:p>
          <a:endParaRPr lang="tr-TR"/>
        </a:p>
      </dgm:t>
    </dgm:pt>
    <dgm:pt modelId="{D5A24C29-E833-443F-BF5A-E278CCCD19F1}" type="sibTrans" cxnId="{E3FA6E3C-4F93-4183-8358-E167F28A372D}">
      <dgm:prSet/>
      <dgm:spPr/>
      <dgm:t>
        <a:bodyPr/>
        <a:lstStyle/>
        <a:p>
          <a:endParaRPr lang="tr-TR"/>
        </a:p>
      </dgm:t>
    </dgm:pt>
    <dgm:pt modelId="{CEB7FAE4-986A-4E44-BC1C-D760BE133B43}" type="pres">
      <dgm:prSet presAssocID="{CBD55A69-C51F-4541-8EED-B9A822AAEFBE}" presName="Name0" presStyleCnt="0">
        <dgm:presLayoutVars>
          <dgm:dir/>
          <dgm:resizeHandles val="exact"/>
        </dgm:presLayoutVars>
      </dgm:prSet>
      <dgm:spPr/>
    </dgm:pt>
    <dgm:pt modelId="{B7F3FB77-5DC5-44FA-96E3-ACBC447C3EE3}" type="pres">
      <dgm:prSet presAssocID="{68182B44-D2B7-4FBB-9C99-4C84030433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78AFD8-F2C9-4BAF-AF95-7F4C0F23A805}" type="pres">
      <dgm:prSet presAssocID="{DB6B363A-03AF-4577-A365-9DB6DC4EB765}" presName="sibTrans" presStyleLbl="sibTrans2D1" presStyleIdx="0" presStyleCnt="2"/>
      <dgm:spPr/>
      <dgm:t>
        <a:bodyPr/>
        <a:lstStyle/>
        <a:p>
          <a:endParaRPr lang="tr-TR"/>
        </a:p>
      </dgm:t>
    </dgm:pt>
    <dgm:pt modelId="{B04D7F3B-E45D-427B-94B3-1A6D3BF7FA3C}" type="pres">
      <dgm:prSet presAssocID="{DB6B363A-03AF-4577-A365-9DB6DC4EB765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0DC5CE4D-E911-4468-8F62-6B70181CA88A}" type="pres">
      <dgm:prSet presAssocID="{AD0AE6F4-594D-447A-ABD3-DC2C23067F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8A042F-BFD2-4130-A017-9297EBD93AFB}" type="pres">
      <dgm:prSet presAssocID="{BA99DF6B-7F8A-4839-A078-DFC42D9D484E}" presName="sibTrans" presStyleLbl="sibTrans2D1" presStyleIdx="1" presStyleCnt="2"/>
      <dgm:spPr/>
      <dgm:t>
        <a:bodyPr/>
        <a:lstStyle/>
        <a:p>
          <a:endParaRPr lang="tr-TR"/>
        </a:p>
      </dgm:t>
    </dgm:pt>
    <dgm:pt modelId="{0FA4942D-2B26-44BC-86E9-82B636E25024}" type="pres">
      <dgm:prSet presAssocID="{BA99DF6B-7F8A-4839-A078-DFC42D9D484E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8FDB4E6D-086C-4C2E-9148-B46E1AF54384}" type="pres">
      <dgm:prSet presAssocID="{07F7B9B7-BFD1-4E95-B270-64EE058DA0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17956E-FD1E-4F37-8C46-10CA30660B16}" type="presOf" srcId="{07F7B9B7-BFD1-4E95-B270-64EE058DA0A1}" destId="{8FDB4E6D-086C-4C2E-9148-B46E1AF54384}" srcOrd="0" destOrd="0" presId="urn:microsoft.com/office/officeart/2005/8/layout/process1"/>
    <dgm:cxn modelId="{37249123-999C-447E-BE07-E0FAAEDF63A5}" type="presOf" srcId="{DB6B363A-03AF-4577-A365-9DB6DC4EB765}" destId="{B04D7F3B-E45D-427B-94B3-1A6D3BF7FA3C}" srcOrd="1" destOrd="0" presId="urn:microsoft.com/office/officeart/2005/8/layout/process1"/>
    <dgm:cxn modelId="{CA33B959-FFC0-4E7E-80F3-E4A79D12C9B8}" type="presOf" srcId="{CBD55A69-C51F-4541-8EED-B9A822AAEFBE}" destId="{CEB7FAE4-986A-4E44-BC1C-D760BE133B43}" srcOrd="0" destOrd="0" presId="urn:microsoft.com/office/officeart/2005/8/layout/process1"/>
    <dgm:cxn modelId="{6FBB4F21-576A-406A-8EE5-100015E30809}" srcId="{CBD55A69-C51F-4541-8EED-B9A822AAEFBE}" destId="{AD0AE6F4-594D-447A-ABD3-DC2C23067FFE}" srcOrd="1" destOrd="0" parTransId="{E63ABB7A-4A79-4C8A-A92A-3F5F3C4260A5}" sibTransId="{BA99DF6B-7F8A-4839-A078-DFC42D9D484E}"/>
    <dgm:cxn modelId="{E3FA6E3C-4F93-4183-8358-E167F28A372D}" srcId="{CBD55A69-C51F-4541-8EED-B9A822AAEFBE}" destId="{07F7B9B7-BFD1-4E95-B270-64EE058DA0A1}" srcOrd="2" destOrd="0" parTransId="{6D0BD164-8285-49CE-9BE1-3E8C054B19C6}" sibTransId="{D5A24C29-E833-443F-BF5A-E278CCCD19F1}"/>
    <dgm:cxn modelId="{6C6FBC0F-3CE6-4406-AB25-5136C90D68F3}" type="presOf" srcId="{68182B44-D2B7-4FBB-9C99-4C84030433F0}" destId="{B7F3FB77-5DC5-44FA-96E3-ACBC447C3EE3}" srcOrd="0" destOrd="0" presId="urn:microsoft.com/office/officeart/2005/8/layout/process1"/>
    <dgm:cxn modelId="{48B8CE7A-14EE-4E6A-B2CC-0DE9F14FF0CE}" type="presOf" srcId="{BA99DF6B-7F8A-4839-A078-DFC42D9D484E}" destId="{528A042F-BFD2-4130-A017-9297EBD93AFB}" srcOrd="0" destOrd="0" presId="urn:microsoft.com/office/officeart/2005/8/layout/process1"/>
    <dgm:cxn modelId="{3A7EF1FB-C0B2-4B33-A8E5-809E7D31E471}" srcId="{CBD55A69-C51F-4541-8EED-B9A822AAEFBE}" destId="{68182B44-D2B7-4FBB-9C99-4C84030433F0}" srcOrd="0" destOrd="0" parTransId="{028F42EF-6B15-4DA1-B314-AD5C9DC941DA}" sibTransId="{DB6B363A-03AF-4577-A365-9DB6DC4EB765}"/>
    <dgm:cxn modelId="{0F4C34C6-0349-473E-851A-F8133ACA0BAA}" type="presOf" srcId="{BA99DF6B-7F8A-4839-A078-DFC42D9D484E}" destId="{0FA4942D-2B26-44BC-86E9-82B636E25024}" srcOrd="1" destOrd="0" presId="urn:microsoft.com/office/officeart/2005/8/layout/process1"/>
    <dgm:cxn modelId="{4C8F8A6D-E110-4CF2-8308-E48AFA668B65}" type="presOf" srcId="{DB6B363A-03AF-4577-A365-9DB6DC4EB765}" destId="{F578AFD8-F2C9-4BAF-AF95-7F4C0F23A805}" srcOrd="0" destOrd="0" presId="urn:microsoft.com/office/officeart/2005/8/layout/process1"/>
    <dgm:cxn modelId="{F1320E54-4E85-42C0-944F-EC37A1895B71}" type="presOf" srcId="{AD0AE6F4-594D-447A-ABD3-DC2C23067FFE}" destId="{0DC5CE4D-E911-4468-8F62-6B70181CA88A}" srcOrd="0" destOrd="0" presId="urn:microsoft.com/office/officeart/2005/8/layout/process1"/>
    <dgm:cxn modelId="{A8408E25-A5C5-43CB-8AAA-7852F022D581}" type="presParOf" srcId="{CEB7FAE4-986A-4E44-BC1C-D760BE133B43}" destId="{B7F3FB77-5DC5-44FA-96E3-ACBC447C3EE3}" srcOrd="0" destOrd="0" presId="urn:microsoft.com/office/officeart/2005/8/layout/process1"/>
    <dgm:cxn modelId="{0C41E694-1A37-41FF-839E-F26B4D02DF68}" type="presParOf" srcId="{CEB7FAE4-986A-4E44-BC1C-D760BE133B43}" destId="{F578AFD8-F2C9-4BAF-AF95-7F4C0F23A805}" srcOrd="1" destOrd="0" presId="urn:microsoft.com/office/officeart/2005/8/layout/process1"/>
    <dgm:cxn modelId="{65FE564E-318F-43B4-B791-F832C4F5A696}" type="presParOf" srcId="{F578AFD8-F2C9-4BAF-AF95-7F4C0F23A805}" destId="{B04D7F3B-E45D-427B-94B3-1A6D3BF7FA3C}" srcOrd="0" destOrd="0" presId="urn:microsoft.com/office/officeart/2005/8/layout/process1"/>
    <dgm:cxn modelId="{22ADDEF9-1304-45B4-BA0A-D3CAD9022143}" type="presParOf" srcId="{CEB7FAE4-986A-4E44-BC1C-D760BE133B43}" destId="{0DC5CE4D-E911-4468-8F62-6B70181CA88A}" srcOrd="2" destOrd="0" presId="urn:microsoft.com/office/officeart/2005/8/layout/process1"/>
    <dgm:cxn modelId="{DCA6E66D-4442-432E-8663-FB174664C1BC}" type="presParOf" srcId="{CEB7FAE4-986A-4E44-BC1C-D760BE133B43}" destId="{528A042F-BFD2-4130-A017-9297EBD93AFB}" srcOrd="3" destOrd="0" presId="urn:microsoft.com/office/officeart/2005/8/layout/process1"/>
    <dgm:cxn modelId="{BCCBA182-C5D0-4C72-B838-28549B603234}" type="presParOf" srcId="{528A042F-BFD2-4130-A017-9297EBD93AFB}" destId="{0FA4942D-2B26-44BC-86E9-82B636E25024}" srcOrd="0" destOrd="0" presId="urn:microsoft.com/office/officeart/2005/8/layout/process1"/>
    <dgm:cxn modelId="{5E98882C-7573-4370-A4FB-E4EF8626506C}" type="presParOf" srcId="{CEB7FAE4-986A-4E44-BC1C-D760BE133B43}" destId="{8FDB4E6D-086C-4C2E-9148-B46E1AF5438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85C7FA-E3A6-4D9F-A5EF-73C147AABA6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83B0927-0DC2-4A67-9E9D-7EFE6F59F056}">
      <dgm:prSet phldrT="[Metin]" custT="1"/>
      <dgm:spPr/>
      <dgm:t>
        <a:bodyPr/>
        <a:lstStyle/>
        <a:p>
          <a:r>
            <a:rPr lang="tr-TR" sz="2500" b="0" i="0" dirty="0" smtClean="0"/>
            <a:t>Bol bol yağsız proteinler, sebzeler, fındıklar, az-yağlı peynirler, yumurtalar ve az-yağlı süt ürünleri serbest.</a:t>
          </a:r>
          <a:endParaRPr lang="tr-TR" sz="2500" dirty="0"/>
        </a:p>
      </dgm:t>
    </dgm:pt>
    <dgm:pt modelId="{C569487D-1EDC-4944-AD99-2CEB564D98FB}" type="parTrans" cxnId="{E4317252-838D-49E4-B5DC-3896B7A93E1E}">
      <dgm:prSet/>
      <dgm:spPr/>
      <dgm:t>
        <a:bodyPr/>
        <a:lstStyle/>
        <a:p>
          <a:endParaRPr lang="tr-TR"/>
        </a:p>
      </dgm:t>
    </dgm:pt>
    <dgm:pt modelId="{A4B4A9A1-FB8B-4F2A-92EE-1DE756C469D9}" type="sibTrans" cxnId="{E4317252-838D-49E4-B5DC-3896B7A93E1E}">
      <dgm:prSet/>
      <dgm:spPr/>
      <dgm:t>
        <a:bodyPr/>
        <a:lstStyle/>
        <a:p>
          <a:endParaRPr lang="tr-TR"/>
        </a:p>
      </dgm:t>
    </dgm:pt>
    <dgm:pt modelId="{A4EC6B20-C849-44E5-A39B-86FC5832A8E5}">
      <dgm:prSet phldrT="[Metin]" custT="1"/>
      <dgm:spPr/>
      <dgm:t>
        <a:bodyPr/>
        <a:lstStyle/>
        <a:p>
          <a:endParaRPr lang="tr-TR" sz="2500" b="0" i="0" dirty="0" smtClean="0"/>
        </a:p>
        <a:p>
          <a:r>
            <a:rPr lang="tr-TR" sz="2500" b="0" i="0" dirty="0" smtClean="0"/>
            <a:t>Ekmek, pilav, makarna, yulaf ve kek gibi tüm nişasta ve karbonhidratlı ürünlerden uzak durun!!</a:t>
          </a:r>
          <a:r>
            <a:rPr lang="tr-TR" sz="2500" dirty="0" smtClean="0"/>
            <a:t/>
          </a:r>
          <a:br>
            <a:rPr lang="tr-TR" sz="2500" dirty="0" smtClean="0"/>
          </a:br>
          <a:endParaRPr lang="tr-TR" sz="2500" dirty="0">
            <a:latin typeface="+mn-lt"/>
          </a:endParaRPr>
        </a:p>
      </dgm:t>
    </dgm:pt>
    <dgm:pt modelId="{A872F27B-B3BC-4259-8E98-E24650069F58}" type="parTrans" cxnId="{FEAA88D2-1914-40C3-9A68-3D42BD7431D3}">
      <dgm:prSet/>
      <dgm:spPr/>
      <dgm:t>
        <a:bodyPr/>
        <a:lstStyle/>
        <a:p>
          <a:endParaRPr lang="tr-TR"/>
        </a:p>
      </dgm:t>
    </dgm:pt>
    <dgm:pt modelId="{C34A4B57-04E8-488B-9DB7-A9DB707E0775}" type="sibTrans" cxnId="{FEAA88D2-1914-40C3-9A68-3D42BD7431D3}">
      <dgm:prSet/>
      <dgm:spPr/>
      <dgm:t>
        <a:bodyPr/>
        <a:lstStyle/>
        <a:p>
          <a:endParaRPr lang="tr-TR"/>
        </a:p>
      </dgm:t>
    </dgm:pt>
    <dgm:pt modelId="{C48BCE05-E0B0-4DBF-BA72-147FC71373C5}">
      <dgm:prSet phldrT="[Metin]" custT="1"/>
      <dgm:spPr/>
      <dgm:t>
        <a:bodyPr/>
        <a:lstStyle/>
        <a:p>
          <a:r>
            <a:rPr lang="tr-TR" sz="2500" b="0" i="0" dirty="0" smtClean="0"/>
            <a:t>Ayrıca, meyve ve meyve sularının içerdiği şekerleri almayı bırakacaksınız.</a:t>
          </a:r>
          <a:endParaRPr lang="tr-TR" sz="2500" dirty="0"/>
        </a:p>
      </dgm:t>
    </dgm:pt>
    <dgm:pt modelId="{F8B1F007-A9EB-4F59-BF0A-20DDD7E8BE5F}" type="parTrans" cxnId="{F0CBE9C8-CFF9-4331-8FE3-DDC2A13AA7E1}">
      <dgm:prSet/>
      <dgm:spPr/>
      <dgm:t>
        <a:bodyPr/>
        <a:lstStyle/>
        <a:p>
          <a:endParaRPr lang="tr-TR"/>
        </a:p>
      </dgm:t>
    </dgm:pt>
    <dgm:pt modelId="{625E97EA-90DA-419F-9F0E-2CD7914A95E8}" type="sibTrans" cxnId="{F0CBE9C8-CFF9-4331-8FE3-DDC2A13AA7E1}">
      <dgm:prSet/>
      <dgm:spPr/>
      <dgm:t>
        <a:bodyPr/>
        <a:lstStyle/>
        <a:p>
          <a:endParaRPr lang="tr-TR"/>
        </a:p>
      </dgm:t>
    </dgm:pt>
    <dgm:pt modelId="{98666A6B-53EC-42A9-AC4F-BD5746963C6F}">
      <dgm:prSet custT="1"/>
      <dgm:spPr/>
      <dgm:t>
        <a:bodyPr/>
        <a:lstStyle/>
        <a:p>
          <a:r>
            <a:rPr lang="tr-TR" sz="2500" b="0" i="0" dirty="0" smtClean="0"/>
            <a:t>Yoğurt, süt ve dondurma da dahil tüm süt ürünleri yasak.</a:t>
          </a:r>
          <a:endParaRPr lang="tr-TR" sz="2500" dirty="0"/>
        </a:p>
      </dgm:t>
    </dgm:pt>
    <dgm:pt modelId="{795D23BA-321A-4FE9-BF78-333CEA311235}" type="parTrans" cxnId="{60E59D0C-BBDD-47B6-8F32-463563FB2C26}">
      <dgm:prSet/>
      <dgm:spPr/>
    </dgm:pt>
    <dgm:pt modelId="{DFF973F1-5132-44AE-91A2-A74CEFE80898}" type="sibTrans" cxnId="{60E59D0C-BBDD-47B6-8F32-463563FB2C26}">
      <dgm:prSet/>
      <dgm:spPr/>
    </dgm:pt>
    <dgm:pt modelId="{50C5FF9A-71AA-4DF9-A53C-60D5D321B5B9}" type="pres">
      <dgm:prSet presAssocID="{D985C7FA-E3A6-4D9F-A5EF-73C147AABA63}" presName="linear" presStyleCnt="0">
        <dgm:presLayoutVars>
          <dgm:dir/>
          <dgm:animLvl val="lvl"/>
          <dgm:resizeHandles val="exact"/>
        </dgm:presLayoutVars>
      </dgm:prSet>
      <dgm:spPr/>
    </dgm:pt>
    <dgm:pt modelId="{31939227-EA68-4759-933C-7E09F64B69C7}" type="pres">
      <dgm:prSet presAssocID="{883B0927-0DC2-4A67-9E9D-7EFE6F59F056}" presName="parentLin" presStyleCnt="0"/>
      <dgm:spPr/>
    </dgm:pt>
    <dgm:pt modelId="{B8B96E35-F5EF-4D93-8FE9-A8DB0B4EB86A}" type="pres">
      <dgm:prSet presAssocID="{883B0927-0DC2-4A67-9E9D-7EFE6F59F056}" presName="parentLeftMargin" presStyleLbl="node1" presStyleIdx="0" presStyleCnt="4"/>
      <dgm:spPr/>
    </dgm:pt>
    <dgm:pt modelId="{6538B777-268C-4568-9DD2-0FEF53ACEABE}" type="pres">
      <dgm:prSet presAssocID="{883B0927-0DC2-4A67-9E9D-7EFE6F59F056}" presName="parentText" presStyleLbl="node1" presStyleIdx="0" presStyleCnt="4" custScaleY="41413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D18103-7B82-47F9-94BF-B0DA89596619}" type="pres">
      <dgm:prSet presAssocID="{883B0927-0DC2-4A67-9E9D-7EFE6F59F056}" presName="negativeSpace" presStyleCnt="0"/>
      <dgm:spPr/>
    </dgm:pt>
    <dgm:pt modelId="{BD441078-E679-4356-B602-2E4492510E36}" type="pres">
      <dgm:prSet presAssocID="{883B0927-0DC2-4A67-9E9D-7EFE6F59F056}" presName="childText" presStyleLbl="conFgAcc1" presStyleIdx="0" presStyleCnt="4">
        <dgm:presLayoutVars>
          <dgm:bulletEnabled val="1"/>
        </dgm:presLayoutVars>
      </dgm:prSet>
      <dgm:spPr/>
    </dgm:pt>
    <dgm:pt modelId="{ECC3ACDA-0CA1-4A91-B8B4-012F5F4AF5AE}" type="pres">
      <dgm:prSet presAssocID="{A4B4A9A1-FB8B-4F2A-92EE-1DE756C469D9}" presName="spaceBetweenRectangles" presStyleCnt="0"/>
      <dgm:spPr/>
    </dgm:pt>
    <dgm:pt modelId="{6F33A1E1-2C84-4AE0-ABD2-D10517ACF8F1}" type="pres">
      <dgm:prSet presAssocID="{A4EC6B20-C849-44E5-A39B-86FC5832A8E5}" presName="parentLin" presStyleCnt="0"/>
      <dgm:spPr/>
    </dgm:pt>
    <dgm:pt modelId="{D5BE199A-9653-47A0-B92E-8760C3D7FD29}" type="pres">
      <dgm:prSet presAssocID="{A4EC6B20-C849-44E5-A39B-86FC5832A8E5}" presName="parentLeftMargin" presStyleLbl="node1" presStyleIdx="0" presStyleCnt="4"/>
      <dgm:spPr/>
    </dgm:pt>
    <dgm:pt modelId="{41C88199-9E69-41A4-9873-8764626DA327}" type="pres">
      <dgm:prSet presAssocID="{A4EC6B20-C849-44E5-A39B-86FC5832A8E5}" presName="parentText" presStyleLbl="node1" presStyleIdx="1" presStyleCnt="4" custScaleY="41434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E1000-8E6A-40D0-BCBE-ABC54DDD7997}" type="pres">
      <dgm:prSet presAssocID="{A4EC6B20-C849-44E5-A39B-86FC5832A8E5}" presName="negativeSpace" presStyleCnt="0"/>
      <dgm:spPr/>
    </dgm:pt>
    <dgm:pt modelId="{A2D40CF1-0AD8-4636-9EF4-8EF9287344DA}" type="pres">
      <dgm:prSet presAssocID="{A4EC6B20-C849-44E5-A39B-86FC5832A8E5}" presName="childText" presStyleLbl="conFgAcc1" presStyleIdx="1" presStyleCnt="4">
        <dgm:presLayoutVars>
          <dgm:bulletEnabled val="1"/>
        </dgm:presLayoutVars>
      </dgm:prSet>
      <dgm:spPr/>
    </dgm:pt>
    <dgm:pt modelId="{1F0079BD-22A1-4AE4-A799-A36589ED9343}" type="pres">
      <dgm:prSet presAssocID="{C34A4B57-04E8-488B-9DB7-A9DB707E0775}" presName="spaceBetweenRectangles" presStyleCnt="0"/>
      <dgm:spPr/>
    </dgm:pt>
    <dgm:pt modelId="{DBD18175-3436-4931-ADD3-BA85213AD60F}" type="pres">
      <dgm:prSet presAssocID="{C48BCE05-E0B0-4DBF-BA72-147FC71373C5}" presName="parentLin" presStyleCnt="0"/>
      <dgm:spPr/>
    </dgm:pt>
    <dgm:pt modelId="{1F2E9DA8-1D14-474D-8F69-94A4F77A243A}" type="pres">
      <dgm:prSet presAssocID="{C48BCE05-E0B0-4DBF-BA72-147FC71373C5}" presName="parentLeftMargin" presStyleLbl="node1" presStyleIdx="1" presStyleCnt="4"/>
      <dgm:spPr/>
    </dgm:pt>
    <dgm:pt modelId="{F585518F-E803-4941-AFB4-AE94D6664C0B}" type="pres">
      <dgm:prSet presAssocID="{C48BCE05-E0B0-4DBF-BA72-147FC71373C5}" presName="parentText" presStyleLbl="node1" presStyleIdx="2" presStyleCnt="4" custScaleY="40857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31C8A1-592B-4947-9E4C-B20DC833708A}" type="pres">
      <dgm:prSet presAssocID="{C48BCE05-E0B0-4DBF-BA72-147FC71373C5}" presName="negativeSpace" presStyleCnt="0"/>
      <dgm:spPr/>
    </dgm:pt>
    <dgm:pt modelId="{702D5CAB-F833-413C-94ED-443D05BD7B02}" type="pres">
      <dgm:prSet presAssocID="{C48BCE05-E0B0-4DBF-BA72-147FC71373C5}" presName="childText" presStyleLbl="conFgAcc1" presStyleIdx="2" presStyleCnt="4">
        <dgm:presLayoutVars>
          <dgm:bulletEnabled val="1"/>
        </dgm:presLayoutVars>
      </dgm:prSet>
      <dgm:spPr/>
    </dgm:pt>
    <dgm:pt modelId="{BE53E69B-3BE6-4B3C-9CB8-D54668BFDBF6}" type="pres">
      <dgm:prSet presAssocID="{625E97EA-90DA-419F-9F0E-2CD7914A95E8}" presName="spaceBetweenRectangles" presStyleCnt="0"/>
      <dgm:spPr/>
    </dgm:pt>
    <dgm:pt modelId="{C7D21EAC-35E9-4263-AF33-4627CF9C39DC}" type="pres">
      <dgm:prSet presAssocID="{98666A6B-53EC-42A9-AC4F-BD5746963C6F}" presName="parentLin" presStyleCnt="0"/>
      <dgm:spPr/>
    </dgm:pt>
    <dgm:pt modelId="{93A023E4-9E34-4EDC-966E-5136054F6CA9}" type="pres">
      <dgm:prSet presAssocID="{98666A6B-53EC-42A9-AC4F-BD5746963C6F}" presName="parentLeftMargin" presStyleLbl="node1" presStyleIdx="2" presStyleCnt="4"/>
      <dgm:spPr/>
    </dgm:pt>
    <dgm:pt modelId="{32E4D5F0-E0E5-4F21-8763-A2E8600B3245}" type="pres">
      <dgm:prSet presAssocID="{98666A6B-53EC-42A9-AC4F-BD5746963C6F}" presName="parentText" presStyleLbl="node1" presStyleIdx="3" presStyleCnt="4" custScaleY="36211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81C4B6-5B08-45C2-B4FE-D5BC7C15B6F0}" type="pres">
      <dgm:prSet presAssocID="{98666A6B-53EC-42A9-AC4F-BD5746963C6F}" presName="negativeSpace" presStyleCnt="0"/>
      <dgm:spPr/>
    </dgm:pt>
    <dgm:pt modelId="{029ACE84-5AE0-4E98-BD1B-820393D0ADEC}" type="pres">
      <dgm:prSet presAssocID="{98666A6B-53EC-42A9-AC4F-BD5746963C6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1366A3-DF35-47EF-8738-682A3A2D7115}" type="presOf" srcId="{D985C7FA-E3A6-4D9F-A5EF-73C147AABA63}" destId="{50C5FF9A-71AA-4DF9-A53C-60D5D321B5B9}" srcOrd="0" destOrd="0" presId="urn:microsoft.com/office/officeart/2005/8/layout/list1"/>
    <dgm:cxn modelId="{F05D6EAB-64B9-4FCE-902D-35A812EA30C9}" type="presOf" srcId="{C48BCE05-E0B0-4DBF-BA72-147FC71373C5}" destId="{F585518F-E803-4941-AFB4-AE94D6664C0B}" srcOrd="1" destOrd="0" presId="urn:microsoft.com/office/officeart/2005/8/layout/list1"/>
    <dgm:cxn modelId="{ABD38716-0489-423D-928A-22AAEC9F9610}" type="presOf" srcId="{883B0927-0DC2-4A67-9E9D-7EFE6F59F056}" destId="{6538B777-268C-4568-9DD2-0FEF53ACEABE}" srcOrd="1" destOrd="0" presId="urn:microsoft.com/office/officeart/2005/8/layout/list1"/>
    <dgm:cxn modelId="{60E59D0C-BBDD-47B6-8F32-463563FB2C26}" srcId="{D985C7FA-E3A6-4D9F-A5EF-73C147AABA63}" destId="{98666A6B-53EC-42A9-AC4F-BD5746963C6F}" srcOrd="3" destOrd="0" parTransId="{795D23BA-321A-4FE9-BF78-333CEA311235}" sibTransId="{DFF973F1-5132-44AE-91A2-A74CEFE80898}"/>
    <dgm:cxn modelId="{9CF7DD28-EA6A-4DE8-8DCE-75774DDEF514}" type="presOf" srcId="{883B0927-0DC2-4A67-9E9D-7EFE6F59F056}" destId="{B8B96E35-F5EF-4D93-8FE9-A8DB0B4EB86A}" srcOrd="0" destOrd="0" presId="urn:microsoft.com/office/officeart/2005/8/layout/list1"/>
    <dgm:cxn modelId="{9640501E-18F4-4AC3-856D-A6E3A9A498D0}" type="presOf" srcId="{A4EC6B20-C849-44E5-A39B-86FC5832A8E5}" destId="{D5BE199A-9653-47A0-B92E-8760C3D7FD29}" srcOrd="0" destOrd="0" presId="urn:microsoft.com/office/officeart/2005/8/layout/list1"/>
    <dgm:cxn modelId="{38B4F4A2-902D-4A68-9971-EA3BBCB42D97}" type="presOf" srcId="{C48BCE05-E0B0-4DBF-BA72-147FC71373C5}" destId="{1F2E9DA8-1D14-474D-8F69-94A4F77A243A}" srcOrd="0" destOrd="0" presId="urn:microsoft.com/office/officeart/2005/8/layout/list1"/>
    <dgm:cxn modelId="{E4317252-838D-49E4-B5DC-3896B7A93E1E}" srcId="{D985C7FA-E3A6-4D9F-A5EF-73C147AABA63}" destId="{883B0927-0DC2-4A67-9E9D-7EFE6F59F056}" srcOrd="0" destOrd="0" parTransId="{C569487D-1EDC-4944-AD99-2CEB564D98FB}" sibTransId="{A4B4A9A1-FB8B-4F2A-92EE-1DE756C469D9}"/>
    <dgm:cxn modelId="{FEAA88D2-1914-40C3-9A68-3D42BD7431D3}" srcId="{D985C7FA-E3A6-4D9F-A5EF-73C147AABA63}" destId="{A4EC6B20-C849-44E5-A39B-86FC5832A8E5}" srcOrd="1" destOrd="0" parTransId="{A872F27B-B3BC-4259-8E98-E24650069F58}" sibTransId="{C34A4B57-04E8-488B-9DB7-A9DB707E0775}"/>
    <dgm:cxn modelId="{F0CBE9C8-CFF9-4331-8FE3-DDC2A13AA7E1}" srcId="{D985C7FA-E3A6-4D9F-A5EF-73C147AABA63}" destId="{C48BCE05-E0B0-4DBF-BA72-147FC71373C5}" srcOrd="2" destOrd="0" parTransId="{F8B1F007-A9EB-4F59-BF0A-20DDD7E8BE5F}" sibTransId="{625E97EA-90DA-419F-9F0E-2CD7914A95E8}"/>
    <dgm:cxn modelId="{8A3B3789-368A-40A8-A530-B0AED9B401ED}" type="presOf" srcId="{98666A6B-53EC-42A9-AC4F-BD5746963C6F}" destId="{93A023E4-9E34-4EDC-966E-5136054F6CA9}" srcOrd="0" destOrd="0" presId="urn:microsoft.com/office/officeart/2005/8/layout/list1"/>
    <dgm:cxn modelId="{3E7C23FD-2DBD-4C57-B844-C756744CC196}" type="presOf" srcId="{98666A6B-53EC-42A9-AC4F-BD5746963C6F}" destId="{32E4D5F0-E0E5-4F21-8763-A2E8600B3245}" srcOrd="1" destOrd="0" presId="urn:microsoft.com/office/officeart/2005/8/layout/list1"/>
    <dgm:cxn modelId="{7A82FFBA-A4BD-43DD-B892-44FD08C7E559}" type="presOf" srcId="{A4EC6B20-C849-44E5-A39B-86FC5832A8E5}" destId="{41C88199-9E69-41A4-9873-8764626DA327}" srcOrd="1" destOrd="0" presId="urn:microsoft.com/office/officeart/2005/8/layout/list1"/>
    <dgm:cxn modelId="{7A86A0DD-BA41-4A98-BC5F-F821D200736B}" type="presParOf" srcId="{50C5FF9A-71AA-4DF9-A53C-60D5D321B5B9}" destId="{31939227-EA68-4759-933C-7E09F64B69C7}" srcOrd="0" destOrd="0" presId="urn:microsoft.com/office/officeart/2005/8/layout/list1"/>
    <dgm:cxn modelId="{9DECE299-20FB-4755-8D10-0C22DE250595}" type="presParOf" srcId="{31939227-EA68-4759-933C-7E09F64B69C7}" destId="{B8B96E35-F5EF-4D93-8FE9-A8DB0B4EB86A}" srcOrd="0" destOrd="0" presId="urn:microsoft.com/office/officeart/2005/8/layout/list1"/>
    <dgm:cxn modelId="{6C14EDA5-03CC-4AB7-94FF-112BA0024032}" type="presParOf" srcId="{31939227-EA68-4759-933C-7E09F64B69C7}" destId="{6538B777-268C-4568-9DD2-0FEF53ACEABE}" srcOrd="1" destOrd="0" presId="urn:microsoft.com/office/officeart/2005/8/layout/list1"/>
    <dgm:cxn modelId="{A8C8E49F-1A51-4E5A-A57E-D5991942B449}" type="presParOf" srcId="{50C5FF9A-71AA-4DF9-A53C-60D5D321B5B9}" destId="{9AD18103-7B82-47F9-94BF-B0DA89596619}" srcOrd="1" destOrd="0" presId="urn:microsoft.com/office/officeart/2005/8/layout/list1"/>
    <dgm:cxn modelId="{37D3E2B1-7136-45FA-808E-A945E832337D}" type="presParOf" srcId="{50C5FF9A-71AA-4DF9-A53C-60D5D321B5B9}" destId="{BD441078-E679-4356-B602-2E4492510E36}" srcOrd="2" destOrd="0" presId="urn:microsoft.com/office/officeart/2005/8/layout/list1"/>
    <dgm:cxn modelId="{BAD03F0A-A5E0-47DB-8B62-320C539C686E}" type="presParOf" srcId="{50C5FF9A-71AA-4DF9-A53C-60D5D321B5B9}" destId="{ECC3ACDA-0CA1-4A91-B8B4-012F5F4AF5AE}" srcOrd="3" destOrd="0" presId="urn:microsoft.com/office/officeart/2005/8/layout/list1"/>
    <dgm:cxn modelId="{C9B4996C-D334-48C7-B7C1-222EA544D67B}" type="presParOf" srcId="{50C5FF9A-71AA-4DF9-A53C-60D5D321B5B9}" destId="{6F33A1E1-2C84-4AE0-ABD2-D10517ACF8F1}" srcOrd="4" destOrd="0" presId="urn:microsoft.com/office/officeart/2005/8/layout/list1"/>
    <dgm:cxn modelId="{F40D8BF7-ABF2-4F3D-8E5D-CBE818E0D9BF}" type="presParOf" srcId="{6F33A1E1-2C84-4AE0-ABD2-D10517ACF8F1}" destId="{D5BE199A-9653-47A0-B92E-8760C3D7FD29}" srcOrd="0" destOrd="0" presId="urn:microsoft.com/office/officeart/2005/8/layout/list1"/>
    <dgm:cxn modelId="{7A731282-97C0-4F98-9F0F-88E6F06D2EF7}" type="presParOf" srcId="{6F33A1E1-2C84-4AE0-ABD2-D10517ACF8F1}" destId="{41C88199-9E69-41A4-9873-8764626DA327}" srcOrd="1" destOrd="0" presId="urn:microsoft.com/office/officeart/2005/8/layout/list1"/>
    <dgm:cxn modelId="{364D614F-E0F0-424C-8947-049CA0D64C61}" type="presParOf" srcId="{50C5FF9A-71AA-4DF9-A53C-60D5D321B5B9}" destId="{DA2E1000-8E6A-40D0-BCBE-ABC54DDD7997}" srcOrd="5" destOrd="0" presId="urn:microsoft.com/office/officeart/2005/8/layout/list1"/>
    <dgm:cxn modelId="{2865BC54-C3F4-4498-AF44-A80B61C81DE3}" type="presParOf" srcId="{50C5FF9A-71AA-4DF9-A53C-60D5D321B5B9}" destId="{A2D40CF1-0AD8-4636-9EF4-8EF9287344DA}" srcOrd="6" destOrd="0" presId="urn:microsoft.com/office/officeart/2005/8/layout/list1"/>
    <dgm:cxn modelId="{A07BBEA1-0972-49D2-BC35-9C85492AFD16}" type="presParOf" srcId="{50C5FF9A-71AA-4DF9-A53C-60D5D321B5B9}" destId="{1F0079BD-22A1-4AE4-A799-A36589ED9343}" srcOrd="7" destOrd="0" presId="urn:microsoft.com/office/officeart/2005/8/layout/list1"/>
    <dgm:cxn modelId="{2219EEB3-5D04-4B1C-A17C-B9D9FCCFBA6C}" type="presParOf" srcId="{50C5FF9A-71AA-4DF9-A53C-60D5D321B5B9}" destId="{DBD18175-3436-4931-ADD3-BA85213AD60F}" srcOrd="8" destOrd="0" presId="urn:microsoft.com/office/officeart/2005/8/layout/list1"/>
    <dgm:cxn modelId="{E29F09A3-DD85-4463-847E-59DBB510B898}" type="presParOf" srcId="{DBD18175-3436-4931-ADD3-BA85213AD60F}" destId="{1F2E9DA8-1D14-474D-8F69-94A4F77A243A}" srcOrd="0" destOrd="0" presId="urn:microsoft.com/office/officeart/2005/8/layout/list1"/>
    <dgm:cxn modelId="{937BA356-777D-48CA-A7C3-EE5555E32B25}" type="presParOf" srcId="{DBD18175-3436-4931-ADD3-BA85213AD60F}" destId="{F585518F-E803-4941-AFB4-AE94D6664C0B}" srcOrd="1" destOrd="0" presId="urn:microsoft.com/office/officeart/2005/8/layout/list1"/>
    <dgm:cxn modelId="{635054B1-A3E8-4E66-B781-A7A0B340E496}" type="presParOf" srcId="{50C5FF9A-71AA-4DF9-A53C-60D5D321B5B9}" destId="{2231C8A1-592B-4947-9E4C-B20DC833708A}" srcOrd="9" destOrd="0" presId="urn:microsoft.com/office/officeart/2005/8/layout/list1"/>
    <dgm:cxn modelId="{F356371B-6CB6-43E4-89B8-AC9189D837F4}" type="presParOf" srcId="{50C5FF9A-71AA-4DF9-A53C-60D5D321B5B9}" destId="{702D5CAB-F833-413C-94ED-443D05BD7B02}" srcOrd="10" destOrd="0" presId="urn:microsoft.com/office/officeart/2005/8/layout/list1"/>
    <dgm:cxn modelId="{1800C05A-465E-473B-9B29-09019DFC6439}" type="presParOf" srcId="{50C5FF9A-71AA-4DF9-A53C-60D5D321B5B9}" destId="{BE53E69B-3BE6-4B3C-9CB8-D54668BFDBF6}" srcOrd="11" destOrd="0" presId="urn:microsoft.com/office/officeart/2005/8/layout/list1"/>
    <dgm:cxn modelId="{547ADDFC-E4A4-4829-97D1-673830C81A0C}" type="presParOf" srcId="{50C5FF9A-71AA-4DF9-A53C-60D5D321B5B9}" destId="{C7D21EAC-35E9-4263-AF33-4627CF9C39DC}" srcOrd="12" destOrd="0" presId="urn:microsoft.com/office/officeart/2005/8/layout/list1"/>
    <dgm:cxn modelId="{C47B0065-AB0B-4AA9-ADE0-42FFA1B10C0D}" type="presParOf" srcId="{C7D21EAC-35E9-4263-AF33-4627CF9C39DC}" destId="{93A023E4-9E34-4EDC-966E-5136054F6CA9}" srcOrd="0" destOrd="0" presId="urn:microsoft.com/office/officeart/2005/8/layout/list1"/>
    <dgm:cxn modelId="{5CD953B1-8523-4948-B817-920D5709565C}" type="presParOf" srcId="{C7D21EAC-35E9-4263-AF33-4627CF9C39DC}" destId="{32E4D5F0-E0E5-4F21-8763-A2E8600B3245}" srcOrd="1" destOrd="0" presId="urn:microsoft.com/office/officeart/2005/8/layout/list1"/>
    <dgm:cxn modelId="{D5EFEBED-F1C5-4D27-9572-0B83BB67AC9B}" type="presParOf" srcId="{50C5FF9A-71AA-4DF9-A53C-60D5D321B5B9}" destId="{7281C4B6-5B08-45C2-B4FE-D5BC7C15B6F0}" srcOrd="13" destOrd="0" presId="urn:microsoft.com/office/officeart/2005/8/layout/list1"/>
    <dgm:cxn modelId="{04521D32-6CBA-41DB-B63E-02211E5276C1}" type="presParOf" srcId="{50C5FF9A-71AA-4DF9-A53C-60D5D321B5B9}" destId="{029ACE84-5AE0-4E98-BD1B-820393D0AD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85C7FA-E3A6-4D9F-A5EF-73C147AABA6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83B0927-0DC2-4A67-9E9D-7EFE6F59F056}">
      <dgm:prSet phldrT="[Metin]" custT="1"/>
      <dgm:spPr/>
      <dgm:t>
        <a:bodyPr/>
        <a:lstStyle/>
        <a:p>
          <a:r>
            <a:rPr lang="tr-TR" sz="2500" dirty="0" smtClean="0"/>
            <a:t>Kilo vermek isteyen insanlardan bugünlerde sık sık </a:t>
          </a:r>
          <a:r>
            <a:rPr lang="tr-TR" sz="2500" dirty="0" err="1" smtClean="0"/>
            <a:t>glutensiz</a:t>
          </a:r>
          <a:r>
            <a:rPr lang="tr-TR" sz="2500" dirty="0" smtClean="0"/>
            <a:t> diyetle beslendiklerini duyuyoruz…</a:t>
          </a:r>
          <a:endParaRPr lang="tr-TR" sz="2500" dirty="0"/>
        </a:p>
      </dgm:t>
    </dgm:pt>
    <dgm:pt modelId="{C569487D-1EDC-4944-AD99-2CEB564D98FB}" type="parTrans" cxnId="{E4317252-838D-49E4-B5DC-3896B7A93E1E}">
      <dgm:prSet/>
      <dgm:spPr/>
      <dgm:t>
        <a:bodyPr/>
        <a:lstStyle/>
        <a:p>
          <a:endParaRPr lang="tr-TR"/>
        </a:p>
      </dgm:t>
    </dgm:pt>
    <dgm:pt modelId="{A4B4A9A1-FB8B-4F2A-92EE-1DE756C469D9}" type="sibTrans" cxnId="{E4317252-838D-49E4-B5DC-3896B7A93E1E}">
      <dgm:prSet/>
      <dgm:spPr/>
      <dgm:t>
        <a:bodyPr/>
        <a:lstStyle/>
        <a:p>
          <a:endParaRPr lang="tr-TR"/>
        </a:p>
      </dgm:t>
    </dgm:pt>
    <dgm:pt modelId="{A4EC6B20-C849-44E5-A39B-86FC5832A8E5}">
      <dgm:prSet phldrT="[Metin]" custT="1"/>
      <dgm:spPr/>
      <dgm:t>
        <a:bodyPr/>
        <a:lstStyle/>
        <a:p>
          <a:r>
            <a:rPr lang="tr-TR" sz="2500" dirty="0" err="1" smtClean="0"/>
            <a:t>Glutensiz</a:t>
          </a:r>
          <a:r>
            <a:rPr lang="tr-TR" sz="2500" dirty="0" smtClean="0"/>
            <a:t> beslenme akımı adeta 1970'lerin başında  ortaya çıkan yağsız beslenme akımına dönüşüyor.</a:t>
          </a:r>
          <a:endParaRPr lang="tr-TR" sz="2500" dirty="0">
            <a:latin typeface="+mn-lt"/>
          </a:endParaRPr>
        </a:p>
      </dgm:t>
    </dgm:pt>
    <dgm:pt modelId="{A872F27B-B3BC-4259-8E98-E24650069F58}" type="parTrans" cxnId="{FEAA88D2-1914-40C3-9A68-3D42BD7431D3}">
      <dgm:prSet/>
      <dgm:spPr/>
      <dgm:t>
        <a:bodyPr/>
        <a:lstStyle/>
        <a:p>
          <a:endParaRPr lang="tr-TR"/>
        </a:p>
      </dgm:t>
    </dgm:pt>
    <dgm:pt modelId="{C34A4B57-04E8-488B-9DB7-A9DB707E0775}" type="sibTrans" cxnId="{FEAA88D2-1914-40C3-9A68-3D42BD7431D3}">
      <dgm:prSet/>
      <dgm:spPr/>
      <dgm:t>
        <a:bodyPr/>
        <a:lstStyle/>
        <a:p>
          <a:endParaRPr lang="tr-TR"/>
        </a:p>
      </dgm:t>
    </dgm:pt>
    <dgm:pt modelId="{C48BCE05-E0B0-4DBF-BA72-147FC71373C5}">
      <dgm:prSet phldrT="[Metin]" custT="1"/>
      <dgm:spPr/>
      <dgm:t>
        <a:bodyPr/>
        <a:lstStyle/>
        <a:p>
          <a:r>
            <a:rPr lang="tr-TR" sz="2500" b="0" i="0" dirty="0" smtClean="0"/>
            <a:t>Ekmek, bulgur,makarna, yulaf  gibi tüm karbonhidrat içeren  besinler kes kilo ver!!!</a:t>
          </a:r>
          <a:endParaRPr lang="tr-TR" sz="2500" dirty="0"/>
        </a:p>
      </dgm:t>
    </dgm:pt>
    <dgm:pt modelId="{F8B1F007-A9EB-4F59-BF0A-20DDD7E8BE5F}" type="parTrans" cxnId="{F0CBE9C8-CFF9-4331-8FE3-DDC2A13AA7E1}">
      <dgm:prSet/>
      <dgm:spPr/>
      <dgm:t>
        <a:bodyPr/>
        <a:lstStyle/>
        <a:p>
          <a:endParaRPr lang="tr-TR"/>
        </a:p>
      </dgm:t>
    </dgm:pt>
    <dgm:pt modelId="{625E97EA-90DA-419F-9F0E-2CD7914A95E8}" type="sibTrans" cxnId="{F0CBE9C8-CFF9-4331-8FE3-DDC2A13AA7E1}">
      <dgm:prSet/>
      <dgm:spPr/>
      <dgm:t>
        <a:bodyPr/>
        <a:lstStyle/>
        <a:p>
          <a:endParaRPr lang="tr-TR"/>
        </a:p>
      </dgm:t>
    </dgm:pt>
    <dgm:pt modelId="{50C5FF9A-71AA-4DF9-A53C-60D5D321B5B9}" type="pres">
      <dgm:prSet presAssocID="{D985C7FA-E3A6-4D9F-A5EF-73C147AABA63}" presName="linear" presStyleCnt="0">
        <dgm:presLayoutVars>
          <dgm:dir/>
          <dgm:animLvl val="lvl"/>
          <dgm:resizeHandles val="exact"/>
        </dgm:presLayoutVars>
      </dgm:prSet>
      <dgm:spPr/>
    </dgm:pt>
    <dgm:pt modelId="{31939227-EA68-4759-933C-7E09F64B69C7}" type="pres">
      <dgm:prSet presAssocID="{883B0927-0DC2-4A67-9E9D-7EFE6F59F056}" presName="parentLin" presStyleCnt="0"/>
      <dgm:spPr/>
    </dgm:pt>
    <dgm:pt modelId="{B8B96E35-F5EF-4D93-8FE9-A8DB0B4EB86A}" type="pres">
      <dgm:prSet presAssocID="{883B0927-0DC2-4A67-9E9D-7EFE6F59F056}" presName="parentLeftMargin" presStyleLbl="node1" presStyleIdx="0" presStyleCnt="3"/>
      <dgm:spPr/>
    </dgm:pt>
    <dgm:pt modelId="{6538B777-268C-4568-9DD2-0FEF53ACEABE}" type="pres">
      <dgm:prSet presAssocID="{883B0927-0DC2-4A67-9E9D-7EFE6F59F056}" presName="parentText" presStyleLbl="node1" presStyleIdx="0" presStyleCnt="3" custScaleY="41413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D18103-7B82-47F9-94BF-B0DA89596619}" type="pres">
      <dgm:prSet presAssocID="{883B0927-0DC2-4A67-9E9D-7EFE6F59F056}" presName="negativeSpace" presStyleCnt="0"/>
      <dgm:spPr/>
    </dgm:pt>
    <dgm:pt modelId="{BD441078-E679-4356-B602-2E4492510E36}" type="pres">
      <dgm:prSet presAssocID="{883B0927-0DC2-4A67-9E9D-7EFE6F59F056}" presName="childText" presStyleLbl="conFgAcc1" presStyleIdx="0" presStyleCnt="3">
        <dgm:presLayoutVars>
          <dgm:bulletEnabled val="1"/>
        </dgm:presLayoutVars>
      </dgm:prSet>
      <dgm:spPr/>
    </dgm:pt>
    <dgm:pt modelId="{ECC3ACDA-0CA1-4A91-B8B4-012F5F4AF5AE}" type="pres">
      <dgm:prSet presAssocID="{A4B4A9A1-FB8B-4F2A-92EE-1DE756C469D9}" presName="spaceBetweenRectangles" presStyleCnt="0"/>
      <dgm:spPr/>
    </dgm:pt>
    <dgm:pt modelId="{6F33A1E1-2C84-4AE0-ABD2-D10517ACF8F1}" type="pres">
      <dgm:prSet presAssocID="{A4EC6B20-C849-44E5-A39B-86FC5832A8E5}" presName="parentLin" presStyleCnt="0"/>
      <dgm:spPr/>
    </dgm:pt>
    <dgm:pt modelId="{D5BE199A-9653-47A0-B92E-8760C3D7FD29}" type="pres">
      <dgm:prSet presAssocID="{A4EC6B20-C849-44E5-A39B-86FC5832A8E5}" presName="parentLeftMargin" presStyleLbl="node1" presStyleIdx="0" presStyleCnt="3"/>
      <dgm:spPr/>
    </dgm:pt>
    <dgm:pt modelId="{41C88199-9E69-41A4-9873-8764626DA327}" type="pres">
      <dgm:prSet presAssocID="{A4EC6B20-C849-44E5-A39B-86FC5832A8E5}" presName="parentText" presStyleLbl="node1" presStyleIdx="1" presStyleCnt="3" custScaleY="41434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E1000-8E6A-40D0-BCBE-ABC54DDD7997}" type="pres">
      <dgm:prSet presAssocID="{A4EC6B20-C849-44E5-A39B-86FC5832A8E5}" presName="negativeSpace" presStyleCnt="0"/>
      <dgm:spPr/>
    </dgm:pt>
    <dgm:pt modelId="{A2D40CF1-0AD8-4636-9EF4-8EF9287344DA}" type="pres">
      <dgm:prSet presAssocID="{A4EC6B20-C849-44E5-A39B-86FC5832A8E5}" presName="childText" presStyleLbl="conFgAcc1" presStyleIdx="1" presStyleCnt="3">
        <dgm:presLayoutVars>
          <dgm:bulletEnabled val="1"/>
        </dgm:presLayoutVars>
      </dgm:prSet>
      <dgm:spPr/>
    </dgm:pt>
    <dgm:pt modelId="{1F0079BD-22A1-4AE4-A799-A36589ED9343}" type="pres">
      <dgm:prSet presAssocID="{C34A4B57-04E8-488B-9DB7-A9DB707E0775}" presName="spaceBetweenRectangles" presStyleCnt="0"/>
      <dgm:spPr/>
    </dgm:pt>
    <dgm:pt modelId="{DBD18175-3436-4931-ADD3-BA85213AD60F}" type="pres">
      <dgm:prSet presAssocID="{C48BCE05-E0B0-4DBF-BA72-147FC71373C5}" presName="parentLin" presStyleCnt="0"/>
      <dgm:spPr/>
    </dgm:pt>
    <dgm:pt modelId="{1F2E9DA8-1D14-474D-8F69-94A4F77A243A}" type="pres">
      <dgm:prSet presAssocID="{C48BCE05-E0B0-4DBF-BA72-147FC71373C5}" presName="parentLeftMargin" presStyleLbl="node1" presStyleIdx="1" presStyleCnt="3"/>
      <dgm:spPr/>
    </dgm:pt>
    <dgm:pt modelId="{F585518F-E803-4941-AFB4-AE94D6664C0B}" type="pres">
      <dgm:prSet presAssocID="{C48BCE05-E0B0-4DBF-BA72-147FC71373C5}" presName="parentText" presStyleLbl="node1" presStyleIdx="2" presStyleCnt="3" custScaleY="40857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31C8A1-592B-4947-9E4C-B20DC833708A}" type="pres">
      <dgm:prSet presAssocID="{C48BCE05-E0B0-4DBF-BA72-147FC71373C5}" presName="negativeSpace" presStyleCnt="0"/>
      <dgm:spPr/>
    </dgm:pt>
    <dgm:pt modelId="{702D5CAB-F833-413C-94ED-443D05BD7B02}" type="pres">
      <dgm:prSet presAssocID="{C48BCE05-E0B0-4DBF-BA72-147FC71373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D369B3-EA61-48CA-929E-C21601B9FD74}" type="presOf" srcId="{C48BCE05-E0B0-4DBF-BA72-147FC71373C5}" destId="{1F2E9DA8-1D14-474D-8F69-94A4F77A243A}" srcOrd="0" destOrd="0" presId="urn:microsoft.com/office/officeart/2005/8/layout/list1"/>
    <dgm:cxn modelId="{ADF911AE-787A-4DAB-BB87-26D19FCD23D1}" type="presOf" srcId="{883B0927-0DC2-4A67-9E9D-7EFE6F59F056}" destId="{6538B777-268C-4568-9DD2-0FEF53ACEABE}" srcOrd="1" destOrd="0" presId="urn:microsoft.com/office/officeart/2005/8/layout/list1"/>
    <dgm:cxn modelId="{1B172389-54CE-4F58-B919-B744B7860090}" type="presOf" srcId="{A4EC6B20-C849-44E5-A39B-86FC5832A8E5}" destId="{41C88199-9E69-41A4-9873-8764626DA327}" srcOrd="1" destOrd="0" presId="urn:microsoft.com/office/officeart/2005/8/layout/list1"/>
    <dgm:cxn modelId="{F0CBE9C8-CFF9-4331-8FE3-DDC2A13AA7E1}" srcId="{D985C7FA-E3A6-4D9F-A5EF-73C147AABA63}" destId="{C48BCE05-E0B0-4DBF-BA72-147FC71373C5}" srcOrd="2" destOrd="0" parTransId="{F8B1F007-A9EB-4F59-BF0A-20DDD7E8BE5F}" sibTransId="{625E97EA-90DA-419F-9F0E-2CD7914A95E8}"/>
    <dgm:cxn modelId="{021FB1DE-0DC5-4242-9912-CB2DC5305B38}" type="presOf" srcId="{C48BCE05-E0B0-4DBF-BA72-147FC71373C5}" destId="{F585518F-E803-4941-AFB4-AE94D6664C0B}" srcOrd="1" destOrd="0" presId="urn:microsoft.com/office/officeart/2005/8/layout/list1"/>
    <dgm:cxn modelId="{FEAA88D2-1914-40C3-9A68-3D42BD7431D3}" srcId="{D985C7FA-E3A6-4D9F-A5EF-73C147AABA63}" destId="{A4EC6B20-C849-44E5-A39B-86FC5832A8E5}" srcOrd="1" destOrd="0" parTransId="{A872F27B-B3BC-4259-8E98-E24650069F58}" sibTransId="{C34A4B57-04E8-488B-9DB7-A9DB707E0775}"/>
    <dgm:cxn modelId="{E4317252-838D-49E4-B5DC-3896B7A93E1E}" srcId="{D985C7FA-E3A6-4D9F-A5EF-73C147AABA63}" destId="{883B0927-0DC2-4A67-9E9D-7EFE6F59F056}" srcOrd="0" destOrd="0" parTransId="{C569487D-1EDC-4944-AD99-2CEB564D98FB}" sibTransId="{A4B4A9A1-FB8B-4F2A-92EE-1DE756C469D9}"/>
    <dgm:cxn modelId="{8833C51A-170C-4231-AEFB-FD8357184424}" type="presOf" srcId="{883B0927-0DC2-4A67-9E9D-7EFE6F59F056}" destId="{B8B96E35-F5EF-4D93-8FE9-A8DB0B4EB86A}" srcOrd="0" destOrd="0" presId="urn:microsoft.com/office/officeart/2005/8/layout/list1"/>
    <dgm:cxn modelId="{B05D3A24-8A93-4848-9EA2-D27E2A8DF6E7}" type="presOf" srcId="{A4EC6B20-C849-44E5-A39B-86FC5832A8E5}" destId="{D5BE199A-9653-47A0-B92E-8760C3D7FD29}" srcOrd="0" destOrd="0" presId="urn:microsoft.com/office/officeart/2005/8/layout/list1"/>
    <dgm:cxn modelId="{D7712325-88A8-4025-BF2B-FEFABC422267}" type="presOf" srcId="{D985C7FA-E3A6-4D9F-A5EF-73C147AABA63}" destId="{50C5FF9A-71AA-4DF9-A53C-60D5D321B5B9}" srcOrd="0" destOrd="0" presId="urn:microsoft.com/office/officeart/2005/8/layout/list1"/>
    <dgm:cxn modelId="{8F0D6D5E-431B-409F-94BE-39F3F9CDBE7D}" type="presParOf" srcId="{50C5FF9A-71AA-4DF9-A53C-60D5D321B5B9}" destId="{31939227-EA68-4759-933C-7E09F64B69C7}" srcOrd="0" destOrd="0" presId="urn:microsoft.com/office/officeart/2005/8/layout/list1"/>
    <dgm:cxn modelId="{A9938767-7051-478B-AAF3-DBB68C572072}" type="presParOf" srcId="{31939227-EA68-4759-933C-7E09F64B69C7}" destId="{B8B96E35-F5EF-4D93-8FE9-A8DB0B4EB86A}" srcOrd="0" destOrd="0" presId="urn:microsoft.com/office/officeart/2005/8/layout/list1"/>
    <dgm:cxn modelId="{7696C016-F1A5-437C-BBD7-5CAAA16E23CD}" type="presParOf" srcId="{31939227-EA68-4759-933C-7E09F64B69C7}" destId="{6538B777-268C-4568-9DD2-0FEF53ACEABE}" srcOrd="1" destOrd="0" presId="urn:microsoft.com/office/officeart/2005/8/layout/list1"/>
    <dgm:cxn modelId="{DFCAB330-33CD-468E-B3A5-A8917720B98F}" type="presParOf" srcId="{50C5FF9A-71AA-4DF9-A53C-60D5D321B5B9}" destId="{9AD18103-7B82-47F9-94BF-B0DA89596619}" srcOrd="1" destOrd="0" presId="urn:microsoft.com/office/officeart/2005/8/layout/list1"/>
    <dgm:cxn modelId="{13599167-7E30-4B91-9E9B-CB3C47DE6204}" type="presParOf" srcId="{50C5FF9A-71AA-4DF9-A53C-60D5D321B5B9}" destId="{BD441078-E679-4356-B602-2E4492510E36}" srcOrd="2" destOrd="0" presId="urn:microsoft.com/office/officeart/2005/8/layout/list1"/>
    <dgm:cxn modelId="{6AC1810C-E876-4EAE-A1E9-AE0CE6255D69}" type="presParOf" srcId="{50C5FF9A-71AA-4DF9-A53C-60D5D321B5B9}" destId="{ECC3ACDA-0CA1-4A91-B8B4-012F5F4AF5AE}" srcOrd="3" destOrd="0" presId="urn:microsoft.com/office/officeart/2005/8/layout/list1"/>
    <dgm:cxn modelId="{BD2B2776-BC52-4884-8928-9DDB21D7269D}" type="presParOf" srcId="{50C5FF9A-71AA-4DF9-A53C-60D5D321B5B9}" destId="{6F33A1E1-2C84-4AE0-ABD2-D10517ACF8F1}" srcOrd="4" destOrd="0" presId="urn:microsoft.com/office/officeart/2005/8/layout/list1"/>
    <dgm:cxn modelId="{D87F897F-AB1F-47B1-ABD4-5E3F2F484257}" type="presParOf" srcId="{6F33A1E1-2C84-4AE0-ABD2-D10517ACF8F1}" destId="{D5BE199A-9653-47A0-B92E-8760C3D7FD29}" srcOrd="0" destOrd="0" presId="urn:microsoft.com/office/officeart/2005/8/layout/list1"/>
    <dgm:cxn modelId="{61170FE5-132C-4AA0-8583-42D48443ABA3}" type="presParOf" srcId="{6F33A1E1-2C84-4AE0-ABD2-D10517ACF8F1}" destId="{41C88199-9E69-41A4-9873-8764626DA327}" srcOrd="1" destOrd="0" presId="urn:microsoft.com/office/officeart/2005/8/layout/list1"/>
    <dgm:cxn modelId="{E1B523EA-3A62-405F-921C-1C36E4CBAE88}" type="presParOf" srcId="{50C5FF9A-71AA-4DF9-A53C-60D5D321B5B9}" destId="{DA2E1000-8E6A-40D0-BCBE-ABC54DDD7997}" srcOrd="5" destOrd="0" presId="urn:microsoft.com/office/officeart/2005/8/layout/list1"/>
    <dgm:cxn modelId="{7AF99B1F-0324-4EA6-A282-F35A612557BF}" type="presParOf" srcId="{50C5FF9A-71AA-4DF9-A53C-60D5D321B5B9}" destId="{A2D40CF1-0AD8-4636-9EF4-8EF9287344DA}" srcOrd="6" destOrd="0" presId="urn:microsoft.com/office/officeart/2005/8/layout/list1"/>
    <dgm:cxn modelId="{B0336963-BB97-4598-BAFD-A6104F0CDECD}" type="presParOf" srcId="{50C5FF9A-71AA-4DF9-A53C-60D5D321B5B9}" destId="{1F0079BD-22A1-4AE4-A799-A36589ED9343}" srcOrd="7" destOrd="0" presId="urn:microsoft.com/office/officeart/2005/8/layout/list1"/>
    <dgm:cxn modelId="{AB3733A3-7DEF-439A-889F-02F285D88994}" type="presParOf" srcId="{50C5FF9A-71AA-4DF9-A53C-60D5D321B5B9}" destId="{DBD18175-3436-4931-ADD3-BA85213AD60F}" srcOrd="8" destOrd="0" presId="urn:microsoft.com/office/officeart/2005/8/layout/list1"/>
    <dgm:cxn modelId="{09B538D0-8F6C-48BE-B62A-2353209F6C4D}" type="presParOf" srcId="{DBD18175-3436-4931-ADD3-BA85213AD60F}" destId="{1F2E9DA8-1D14-474D-8F69-94A4F77A243A}" srcOrd="0" destOrd="0" presId="urn:microsoft.com/office/officeart/2005/8/layout/list1"/>
    <dgm:cxn modelId="{FC0385DE-7BE0-467D-8928-51012F3BB9E0}" type="presParOf" srcId="{DBD18175-3436-4931-ADD3-BA85213AD60F}" destId="{F585518F-E803-4941-AFB4-AE94D6664C0B}" srcOrd="1" destOrd="0" presId="urn:microsoft.com/office/officeart/2005/8/layout/list1"/>
    <dgm:cxn modelId="{DB5540C4-3A3B-40A3-9DEA-2C6398E13686}" type="presParOf" srcId="{50C5FF9A-71AA-4DF9-A53C-60D5D321B5B9}" destId="{2231C8A1-592B-4947-9E4C-B20DC833708A}" srcOrd="9" destOrd="0" presId="urn:microsoft.com/office/officeart/2005/8/layout/list1"/>
    <dgm:cxn modelId="{17C824E5-45FF-4135-8900-02E21CEF9100}" type="presParOf" srcId="{50C5FF9A-71AA-4DF9-A53C-60D5D321B5B9}" destId="{702D5CAB-F833-413C-94ED-443D05BD7B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85C7FA-E3A6-4D9F-A5EF-73C147AABA6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83B0927-0DC2-4A67-9E9D-7EFE6F59F056}">
      <dgm:prSet phldrT="[Metin]" custT="1"/>
      <dgm:spPr/>
      <dgm:t>
        <a:bodyPr/>
        <a:lstStyle/>
        <a:p>
          <a:r>
            <a:rPr lang="tr-TR" sz="2500" dirty="0" smtClean="0"/>
            <a:t>Kolesterol hastalarında kısıtlanan yumurta ve kırmızı et bu diyette serbesttir. </a:t>
          </a:r>
          <a:endParaRPr lang="tr-TR" sz="2500" dirty="0"/>
        </a:p>
      </dgm:t>
    </dgm:pt>
    <dgm:pt modelId="{C569487D-1EDC-4944-AD99-2CEB564D98FB}" type="parTrans" cxnId="{E4317252-838D-49E4-B5DC-3896B7A93E1E}">
      <dgm:prSet/>
      <dgm:spPr/>
      <dgm:t>
        <a:bodyPr/>
        <a:lstStyle/>
        <a:p>
          <a:endParaRPr lang="tr-TR"/>
        </a:p>
      </dgm:t>
    </dgm:pt>
    <dgm:pt modelId="{A4B4A9A1-FB8B-4F2A-92EE-1DE756C469D9}" type="sibTrans" cxnId="{E4317252-838D-49E4-B5DC-3896B7A93E1E}">
      <dgm:prSet/>
      <dgm:spPr/>
      <dgm:t>
        <a:bodyPr/>
        <a:lstStyle/>
        <a:p>
          <a:endParaRPr lang="tr-TR"/>
        </a:p>
      </dgm:t>
    </dgm:pt>
    <dgm:pt modelId="{A4EC6B20-C849-44E5-A39B-86FC5832A8E5}">
      <dgm:prSet phldrT="[Metin]" custT="1"/>
      <dgm:spPr/>
      <dgm:t>
        <a:bodyPr/>
        <a:lstStyle/>
        <a:p>
          <a:r>
            <a:rPr lang="tr-TR" sz="2500" dirty="0" smtClean="0">
              <a:solidFill>
                <a:schemeClr val="bg1"/>
              </a:solidFill>
            </a:rPr>
            <a:t>Ekmek yerine ceviz tüketebilirsiniz.</a:t>
          </a:r>
          <a:endParaRPr lang="tr-TR" sz="2500" dirty="0">
            <a:solidFill>
              <a:schemeClr val="bg1"/>
            </a:solidFill>
            <a:latin typeface="+mn-lt"/>
          </a:endParaRPr>
        </a:p>
      </dgm:t>
    </dgm:pt>
    <dgm:pt modelId="{A872F27B-B3BC-4259-8E98-E24650069F58}" type="parTrans" cxnId="{FEAA88D2-1914-40C3-9A68-3D42BD7431D3}">
      <dgm:prSet/>
      <dgm:spPr/>
      <dgm:t>
        <a:bodyPr/>
        <a:lstStyle/>
        <a:p>
          <a:endParaRPr lang="tr-TR"/>
        </a:p>
      </dgm:t>
    </dgm:pt>
    <dgm:pt modelId="{C34A4B57-04E8-488B-9DB7-A9DB707E0775}" type="sibTrans" cxnId="{FEAA88D2-1914-40C3-9A68-3D42BD7431D3}">
      <dgm:prSet/>
      <dgm:spPr/>
      <dgm:t>
        <a:bodyPr/>
        <a:lstStyle/>
        <a:p>
          <a:endParaRPr lang="tr-TR"/>
        </a:p>
      </dgm:t>
    </dgm:pt>
    <dgm:pt modelId="{C48BCE05-E0B0-4DBF-BA72-147FC71373C5}">
      <dgm:prSet phldrT="[Metin]" custT="1"/>
      <dgm:spPr/>
      <dgm:t>
        <a:bodyPr/>
        <a:lstStyle/>
        <a:p>
          <a:r>
            <a:rPr lang="tr-TR" sz="2500" dirty="0" smtClean="0"/>
            <a:t>Meyve şekeri çok tehlikelidir</a:t>
          </a:r>
          <a:r>
            <a:rPr lang="tr-TR" sz="2500" smtClean="0"/>
            <a:t>. Akşam </a:t>
          </a:r>
          <a:r>
            <a:rPr lang="tr-TR" sz="2500" dirty="0" smtClean="0"/>
            <a:t>yemeğinden sonra kesinlikle meyve yenilmemelidir.</a:t>
          </a:r>
          <a:endParaRPr lang="tr-TR" sz="2500" dirty="0"/>
        </a:p>
      </dgm:t>
    </dgm:pt>
    <dgm:pt modelId="{F8B1F007-A9EB-4F59-BF0A-20DDD7E8BE5F}" type="parTrans" cxnId="{F0CBE9C8-CFF9-4331-8FE3-DDC2A13AA7E1}">
      <dgm:prSet/>
      <dgm:spPr/>
      <dgm:t>
        <a:bodyPr/>
        <a:lstStyle/>
        <a:p>
          <a:endParaRPr lang="tr-TR"/>
        </a:p>
      </dgm:t>
    </dgm:pt>
    <dgm:pt modelId="{625E97EA-90DA-419F-9F0E-2CD7914A95E8}" type="sibTrans" cxnId="{F0CBE9C8-CFF9-4331-8FE3-DDC2A13AA7E1}">
      <dgm:prSet/>
      <dgm:spPr/>
      <dgm:t>
        <a:bodyPr/>
        <a:lstStyle/>
        <a:p>
          <a:endParaRPr lang="tr-TR"/>
        </a:p>
      </dgm:t>
    </dgm:pt>
    <dgm:pt modelId="{A4B06DD6-118F-445C-85E9-A22C03BC8A78}">
      <dgm:prSet custT="1"/>
      <dgm:spPr/>
      <dgm:t>
        <a:bodyPr/>
        <a:lstStyle/>
        <a:p>
          <a:r>
            <a:rPr lang="tr-TR" sz="2500" dirty="0" smtClean="0"/>
            <a:t>Ekmeğin her türlüsü </a:t>
          </a:r>
          <a:r>
            <a:rPr lang="tr-TR" sz="2500" dirty="0" err="1" smtClean="0"/>
            <a:t>insülin</a:t>
          </a:r>
          <a:r>
            <a:rPr lang="tr-TR" sz="2500" dirty="0" smtClean="0"/>
            <a:t> direncine neden olur. </a:t>
          </a:r>
          <a:r>
            <a:rPr lang="tr-TR" sz="2500" dirty="0" smtClean="0">
              <a:solidFill>
                <a:schemeClr val="bg1"/>
              </a:solidFill>
              <a:effectLst/>
            </a:rPr>
            <a:t>EKMEĞİ HAYATINIZDAN ÇIKARIN!!!</a:t>
          </a:r>
          <a:endParaRPr lang="tr-TR" sz="2500" dirty="0">
            <a:solidFill>
              <a:schemeClr val="bg1"/>
            </a:solidFill>
            <a:effectLst/>
          </a:endParaRPr>
        </a:p>
      </dgm:t>
    </dgm:pt>
    <dgm:pt modelId="{2ADDE89D-3D71-4655-BC87-3928F00567D2}" type="parTrans" cxnId="{17752871-A72B-4A89-B348-6FC5C1B6DC1C}">
      <dgm:prSet/>
      <dgm:spPr/>
    </dgm:pt>
    <dgm:pt modelId="{92A82C61-E148-4B9E-B2C2-6ADC88CBEDDE}" type="sibTrans" cxnId="{17752871-A72B-4A89-B348-6FC5C1B6DC1C}">
      <dgm:prSet/>
      <dgm:spPr/>
    </dgm:pt>
    <dgm:pt modelId="{50C5FF9A-71AA-4DF9-A53C-60D5D321B5B9}" type="pres">
      <dgm:prSet presAssocID="{D985C7FA-E3A6-4D9F-A5EF-73C147AABA63}" presName="linear" presStyleCnt="0">
        <dgm:presLayoutVars>
          <dgm:dir/>
          <dgm:animLvl val="lvl"/>
          <dgm:resizeHandles val="exact"/>
        </dgm:presLayoutVars>
      </dgm:prSet>
      <dgm:spPr/>
    </dgm:pt>
    <dgm:pt modelId="{BA0DFE61-5B6C-47B9-9E2C-BAF5584198EA}" type="pres">
      <dgm:prSet presAssocID="{A4B06DD6-118F-445C-85E9-A22C03BC8A78}" presName="parentLin" presStyleCnt="0"/>
      <dgm:spPr/>
    </dgm:pt>
    <dgm:pt modelId="{2024451A-1E75-4A13-91B5-BB3654541558}" type="pres">
      <dgm:prSet presAssocID="{A4B06DD6-118F-445C-85E9-A22C03BC8A78}" presName="parentLeftMargin" presStyleLbl="node1" presStyleIdx="0" presStyleCnt="4"/>
      <dgm:spPr/>
    </dgm:pt>
    <dgm:pt modelId="{FD209DCD-F276-4036-8635-C4B7D4F8A4BF}" type="pres">
      <dgm:prSet presAssocID="{A4B06DD6-118F-445C-85E9-A22C03BC8A78}" presName="parentText" presStyleLbl="node1" presStyleIdx="0" presStyleCnt="4" custScaleY="4122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8B820C-90A9-4FE6-A36A-5D62AAA03BF8}" type="pres">
      <dgm:prSet presAssocID="{A4B06DD6-118F-445C-85E9-A22C03BC8A78}" presName="negativeSpace" presStyleCnt="0"/>
      <dgm:spPr/>
    </dgm:pt>
    <dgm:pt modelId="{79528A62-E170-48C3-8F38-BA55D084ACCB}" type="pres">
      <dgm:prSet presAssocID="{A4B06DD6-118F-445C-85E9-A22C03BC8A78}" presName="childText" presStyleLbl="conFgAcc1" presStyleIdx="0" presStyleCnt="4">
        <dgm:presLayoutVars>
          <dgm:bulletEnabled val="1"/>
        </dgm:presLayoutVars>
      </dgm:prSet>
      <dgm:spPr/>
    </dgm:pt>
    <dgm:pt modelId="{DA3182FD-AA4F-4339-B821-75DA77014618}" type="pres">
      <dgm:prSet presAssocID="{92A82C61-E148-4B9E-B2C2-6ADC88CBEDDE}" presName="spaceBetweenRectangles" presStyleCnt="0"/>
      <dgm:spPr/>
    </dgm:pt>
    <dgm:pt modelId="{31939227-EA68-4759-933C-7E09F64B69C7}" type="pres">
      <dgm:prSet presAssocID="{883B0927-0DC2-4A67-9E9D-7EFE6F59F056}" presName="parentLin" presStyleCnt="0"/>
      <dgm:spPr/>
    </dgm:pt>
    <dgm:pt modelId="{B8B96E35-F5EF-4D93-8FE9-A8DB0B4EB86A}" type="pres">
      <dgm:prSet presAssocID="{883B0927-0DC2-4A67-9E9D-7EFE6F59F056}" presName="parentLeftMargin" presStyleLbl="node1" presStyleIdx="0" presStyleCnt="4"/>
      <dgm:spPr/>
    </dgm:pt>
    <dgm:pt modelId="{6538B777-268C-4568-9DD2-0FEF53ACEABE}" type="pres">
      <dgm:prSet presAssocID="{883B0927-0DC2-4A67-9E9D-7EFE6F59F056}" presName="parentText" presStyleLbl="node1" presStyleIdx="1" presStyleCnt="4" custScaleY="41413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D18103-7B82-47F9-94BF-B0DA89596619}" type="pres">
      <dgm:prSet presAssocID="{883B0927-0DC2-4A67-9E9D-7EFE6F59F056}" presName="negativeSpace" presStyleCnt="0"/>
      <dgm:spPr/>
    </dgm:pt>
    <dgm:pt modelId="{BD441078-E679-4356-B602-2E4492510E36}" type="pres">
      <dgm:prSet presAssocID="{883B0927-0DC2-4A67-9E9D-7EFE6F59F056}" presName="childText" presStyleLbl="conFgAcc1" presStyleIdx="1" presStyleCnt="4">
        <dgm:presLayoutVars>
          <dgm:bulletEnabled val="1"/>
        </dgm:presLayoutVars>
      </dgm:prSet>
      <dgm:spPr/>
    </dgm:pt>
    <dgm:pt modelId="{ECC3ACDA-0CA1-4A91-B8B4-012F5F4AF5AE}" type="pres">
      <dgm:prSet presAssocID="{A4B4A9A1-FB8B-4F2A-92EE-1DE756C469D9}" presName="spaceBetweenRectangles" presStyleCnt="0"/>
      <dgm:spPr/>
    </dgm:pt>
    <dgm:pt modelId="{6F33A1E1-2C84-4AE0-ABD2-D10517ACF8F1}" type="pres">
      <dgm:prSet presAssocID="{A4EC6B20-C849-44E5-A39B-86FC5832A8E5}" presName="parentLin" presStyleCnt="0"/>
      <dgm:spPr/>
    </dgm:pt>
    <dgm:pt modelId="{D5BE199A-9653-47A0-B92E-8760C3D7FD29}" type="pres">
      <dgm:prSet presAssocID="{A4EC6B20-C849-44E5-A39B-86FC5832A8E5}" presName="parentLeftMargin" presStyleLbl="node1" presStyleIdx="1" presStyleCnt="4"/>
      <dgm:spPr/>
    </dgm:pt>
    <dgm:pt modelId="{41C88199-9E69-41A4-9873-8764626DA327}" type="pres">
      <dgm:prSet presAssocID="{A4EC6B20-C849-44E5-A39B-86FC5832A8E5}" presName="parentText" presStyleLbl="node1" presStyleIdx="2" presStyleCnt="4" custScaleY="41434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E1000-8E6A-40D0-BCBE-ABC54DDD7997}" type="pres">
      <dgm:prSet presAssocID="{A4EC6B20-C849-44E5-A39B-86FC5832A8E5}" presName="negativeSpace" presStyleCnt="0"/>
      <dgm:spPr/>
    </dgm:pt>
    <dgm:pt modelId="{A2D40CF1-0AD8-4636-9EF4-8EF9287344DA}" type="pres">
      <dgm:prSet presAssocID="{A4EC6B20-C849-44E5-A39B-86FC5832A8E5}" presName="childText" presStyleLbl="conFgAcc1" presStyleIdx="2" presStyleCnt="4">
        <dgm:presLayoutVars>
          <dgm:bulletEnabled val="1"/>
        </dgm:presLayoutVars>
      </dgm:prSet>
      <dgm:spPr/>
    </dgm:pt>
    <dgm:pt modelId="{1F0079BD-22A1-4AE4-A799-A36589ED9343}" type="pres">
      <dgm:prSet presAssocID="{C34A4B57-04E8-488B-9DB7-A9DB707E0775}" presName="spaceBetweenRectangles" presStyleCnt="0"/>
      <dgm:spPr/>
    </dgm:pt>
    <dgm:pt modelId="{DBD18175-3436-4931-ADD3-BA85213AD60F}" type="pres">
      <dgm:prSet presAssocID="{C48BCE05-E0B0-4DBF-BA72-147FC71373C5}" presName="parentLin" presStyleCnt="0"/>
      <dgm:spPr/>
    </dgm:pt>
    <dgm:pt modelId="{1F2E9DA8-1D14-474D-8F69-94A4F77A243A}" type="pres">
      <dgm:prSet presAssocID="{C48BCE05-E0B0-4DBF-BA72-147FC71373C5}" presName="parentLeftMargin" presStyleLbl="node1" presStyleIdx="2" presStyleCnt="4"/>
      <dgm:spPr/>
    </dgm:pt>
    <dgm:pt modelId="{F585518F-E803-4941-AFB4-AE94D6664C0B}" type="pres">
      <dgm:prSet presAssocID="{C48BCE05-E0B0-4DBF-BA72-147FC71373C5}" presName="parentText" presStyleLbl="node1" presStyleIdx="3" presStyleCnt="4" custScaleY="40857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31C8A1-592B-4947-9E4C-B20DC833708A}" type="pres">
      <dgm:prSet presAssocID="{C48BCE05-E0B0-4DBF-BA72-147FC71373C5}" presName="negativeSpace" presStyleCnt="0"/>
      <dgm:spPr/>
    </dgm:pt>
    <dgm:pt modelId="{702D5CAB-F833-413C-94ED-443D05BD7B02}" type="pres">
      <dgm:prSet presAssocID="{C48BCE05-E0B0-4DBF-BA72-147FC71373C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AA88D2-1914-40C3-9A68-3D42BD7431D3}" srcId="{D985C7FA-E3A6-4D9F-A5EF-73C147AABA63}" destId="{A4EC6B20-C849-44E5-A39B-86FC5832A8E5}" srcOrd="2" destOrd="0" parTransId="{A872F27B-B3BC-4259-8E98-E24650069F58}" sibTransId="{C34A4B57-04E8-488B-9DB7-A9DB707E0775}"/>
    <dgm:cxn modelId="{ED08C033-DBAB-47EB-A070-87316FBF42EB}" type="presOf" srcId="{883B0927-0DC2-4A67-9E9D-7EFE6F59F056}" destId="{B8B96E35-F5EF-4D93-8FE9-A8DB0B4EB86A}" srcOrd="0" destOrd="0" presId="urn:microsoft.com/office/officeart/2005/8/layout/list1"/>
    <dgm:cxn modelId="{AEDB8875-7088-4077-95C9-D8F5E5E55833}" type="presOf" srcId="{A4B06DD6-118F-445C-85E9-A22C03BC8A78}" destId="{2024451A-1E75-4A13-91B5-BB3654541558}" srcOrd="0" destOrd="0" presId="urn:microsoft.com/office/officeart/2005/8/layout/list1"/>
    <dgm:cxn modelId="{212A6C16-F245-42B9-BCCC-13B68B4DA15F}" type="presOf" srcId="{D985C7FA-E3A6-4D9F-A5EF-73C147AABA63}" destId="{50C5FF9A-71AA-4DF9-A53C-60D5D321B5B9}" srcOrd="0" destOrd="0" presId="urn:microsoft.com/office/officeart/2005/8/layout/list1"/>
    <dgm:cxn modelId="{E4317252-838D-49E4-B5DC-3896B7A93E1E}" srcId="{D985C7FA-E3A6-4D9F-A5EF-73C147AABA63}" destId="{883B0927-0DC2-4A67-9E9D-7EFE6F59F056}" srcOrd="1" destOrd="0" parTransId="{C569487D-1EDC-4944-AD99-2CEB564D98FB}" sibTransId="{A4B4A9A1-FB8B-4F2A-92EE-1DE756C469D9}"/>
    <dgm:cxn modelId="{6A2F0AF3-BF8A-45AC-868A-CCB80D354C5D}" type="presOf" srcId="{883B0927-0DC2-4A67-9E9D-7EFE6F59F056}" destId="{6538B777-268C-4568-9DD2-0FEF53ACEABE}" srcOrd="1" destOrd="0" presId="urn:microsoft.com/office/officeart/2005/8/layout/list1"/>
    <dgm:cxn modelId="{2F25CE6B-D782-470C-8239-73CACF5D7ECC}" type="presOf" srcId="{A4EC6B20-C849-44E5-A39B-86FC5832A8E5}" destId="{D5BE199A-9653-47A0-B92E-8760C3D7FD29}" srcOrd="0" destOrd="0" presId="urn:microsoft.com/office/officeart/2005/8/layout/list1"/>
    <dgm:cxn modelId="{422BBF5C-DBD6-4566-A13D-D4B58B9469AB}" type="presOf" srcId="{C48BCE05-E0B0-4DBF-BA72-147FC71373C5}" destId="{1F2E9DA8-1D14-474D-8F69-94A4F77A243A}" srcOrd="0" destOrd="0" presId="urn:microsoft.com/office/officeart/2005/8/layout/list1"/>
    <dgm:cxn modelId="{F0CBE9C8-CFF9-4331-8FE3-DDC2A13AA7E1}" srcId="{D985C7FA-E3A6-4D9F-A5EF-73C147AABA63}" destId="{C48BCE05-E0B0-4DBF-BA72-147FC71373C5}" srcOrd="3" destOrd="0" parTransId="{F8B1F007-A9EB-4F59-BF0A-20DDD7E8BE5F}" sibTransId="{625E97EA-90DA-419F-9F0E-2CD7914A95E8}"/>
    <dgm:cxn modelId="{EE166FF1-9656-4527-8102-F76DC54F166E}" type="presOf" srcId="{A4B06DD6-118F-445C-85E9-A22C03BC8A78}" destId="{FD209DCD-F276-4036-8635-C4B7D4F8A4BF}" srcOrd="1" destOrd="0" presId="urn:microsoft.com/office/officeart/2005/8/layout/list1"/>
    <dgm:cxn modelId="{77395C95-B1B1-4FFF-A2D5-E7E5C29ED9B3}" type="presOf" srcId="{C48BCE05-E0B0-4DBF-BA72-147FC71373C5}" destId="{F585518F-E803-4941-AFB4-AE94D6664C0B}" srcOrd="1" destOrd="0" presId="urn:microsoft.com/office/officeart/2005/8/layout/list1"/>
    <dgm:cxn modelId="{58A3CD4C-B0C2-4FCF-B4FF-7ECD27B46DEA}" type="presOf" srcId="{A4EC6B20-C849-44E5-A39B-86FC5832A8E5}" destId="{41C88199-9E69-41A4-9873-8764626DA327}" srcOrd="1" destOrd="0" presId="urn:microsoft.com/office/officeart/2005/8/layout/list1"/>
    <dgm:cxn modelId="{17752871-A72B-4A89-B348-6FC5C1B6DC1C}" srcId="{D985C7FA-E3A6-4D9F-A5EF-73C147AABA63}" destId="{A4B06DD6-118F-445C-85E9-A22C03BC8A78}" srcOrd="0" destOrd="0" parTransId="{2ADDE89D-3D71-4655-BC87-3928F00567D2}" sibTransId="{92A82C61-E148-4B9E-B2C2-6ADC88CBEDDE}"/>
    <dgm:cxn modelId="{7D2C1EA5-1893-4FF8-B0E7-3749A0091565}" type="presParOf" srcId="{50C5FF9A-71AA-4DF9-A53C-60D5D321B5B9}" destId="{BA0DFE61-5B6C-47B9-9E2C-BAF5584198EA}" srcOrd="0" destOrd="0" presId="urn:microsoft.com/office/officeart/2005/8/layout/list1"/>
    <dgm:cxn modelId="{39D62AA5-39C6-4E89-941E-AFD480BDA231}" type="presParOf" srcId="{BA0DFE61-5B6C-47B9-9E2C-BAF5584198EA}" destId="{2024451A-1E75-4A13-91B5-BB3654541558}" srcOrd="0" destOrd="0" presId="urn:microsoft.com/office/officeart/2005/8/layout/list1"/>
    <dgm:cxn modelId="{576D0D8D-4684-4F59-9F49-22AC27BA6E5A}" type="presParOf" srcId="{BA0DFE61-5B6C-47B9-9E2C-BAF5584198EA}" destId="{FD209DCD-F276-4036-8635-C4B7D4F8A4BF}" srcOrd="1" destOrd="0" presId="urn:microsoft.com/office/officeart/2005/8/layout/list1"/>
    <dgm:cxn modelId="{22E7A9A3-C64E-4AE1-B396-823696DA50E3}" type="presParOf" srcId="{50C5FF9A-71AA-4DF9-A53C-60D5D321B5B9}" destId="{CB8B820C-90A9-4FE6-A36A-5D62AAA03BF8}" srcOrd="1" destOrd="0" presId="urn:microsoft.com/office/officeart/2005/8/layout/list1"/>
    <dgm:cxn modelId="{BE9E0DDE-A97D-4CFE-B97F-20752D636B0C}" type="presParOf" srcId="{50C5FF9A-71AA-4DF9-A53C-60D5D321B5B9}" destId="{79528A62-E170-48C3-8F38-BA55D084ACCB}" srcOrd="2" destOrd="0" presId="urn:microsoft.com/office/officeart/2005/8/layout/list1"/>
    <dgm:cxn modelId="{4C09EA9E-841B-44EA-B46F-DA48A0E7A6FE}" type="presParOf" srcId="{50C5FF9A-71AA-4DF9-A53C-60D5D321B5B9}" destId="{DA3182FD-AA4F-4339-B821-75DA77014618}" srcOrd="3" destOrd="0" presId="urn:microsoft.com/office/officeart/2005/8/layout/list1"/>
    <dgm:cxn modelId="{DBB9FB31-C12A-45F0-8F81-8CF03172979E}" type="presParOf" srcId="{50C5FF9A-71AA-4DF9-A53C-60D5D321B5B9}" destId="{31939227-EA68-4759-933C-7E09F64B69C7}" srcOrd="4" destOrd="0" presId="urn:microsoft.com/office/officeart/2005/8/layout/list1"/>
    <dgm:cxn modelId="{02E89A5C-9DB4-41FB-A875-B74569D72827}" type="presParOf" srcId="{31939227-EA68-4759-933C-7E09F64B69C7}" destId="{B8B96E35-F5EF-4D93-8FE9-A8DB0B4EB86A}" srcOrd="0" destOrd="0" presId="urn:microsoft.com/office/officeart/2005/8/layout/list1"/>
    <dgm:cxn modelId="{80770A5B-89EB-4855-A88F-69C472A1DFC3}" type="presParOf" srcId="{31939227-EA68-4759-933C-7E09F64B69C7}" destId="{6538B777-268C-4568-9DD2-0FEF53ACEABE}" srcOrd="1" destOrd="0" presId="urn:microsoft.com/office/officeart/2005/8/layout/list1"/>
    <dgm:cxn modelId="{0146EEFC-366F-4C5B-B79A-4681C868E394}" type="presParOf" srcId="{50C5FF9A-71AA-4DF9-A53C-60D5D321B5B9}" destId="{9AD18103-7B82-47F9-94BF-B0DA89596619}" srcOrd="5" destOrd="0" presId="urn:microsoft.com/office/officeart/2005/8/layout/list1"/>
    <dgm:cxn modelId="{D4189241-25BC-46EA-A462-6FC23FC517B7}" type="presParOf" srcId="{50C5FF9A-71AA-4DF9-A53C-60D5D321B5B9}" destId="{BD441078-E679-4356-B602-2E4492510E36}" srcOrd="6" destOrd="0" presId="urn:microsoft.com/office/officeart/2005/8/layout/list1"/>
    <dgm:cxn modelId="{52A2E1DE-0FD0-4000-B3B5-A9F7F63E6B46}" type="presParOf" srcId="{50C5FF9A-71AA-4DF9-A53C-60D5D321B5B9}" destId="{ECC3ACDA-0CA1-4A91-B8B4-012F5F4AF5AE}" srcOrd="7" destOrd="0" presId="urn:microsoft.com/office/officeart/2005/8/layout/list1"/>
    <dgm:cxn modelId="{586E9543-BA00-4D28-94CC-32B00DD6F973}" type="presParOf" srcId="{50C5FF9A-71AA-4DF9-A53C-60D5D321B5B9}" destId="{6F33A1E1-2C84-4AE0-ABD2-D10517ACF8F1}" srcOrd="8" destOrd="0" presId="urn:microsoft.com/office/officeart/2005/8/layout/list1"/>
    <dgm:cxn modelId="{098FC641-E6BB-4945-B409-A30531493C70}" type="presParOf" srcId="{6F33A1E1-2C84-4AE0-ABD2-D10517ACF8F1}" destId="{D5BE199A-9653-47A0-B92E-8760C3D7FD29}" srcOrd="0" destOrd="0" presId="urn:microsoft.com/office/officeart/2005/8/layout/list1"/>
    <dgm:cxn modelId="{C48336FC-AD95-4CD1-BA13-DBF8C8740265}" type="presParOf" srcId="{6F33A1E1-2C84-4AE0-ABD2-D10517ACF8F1}" destId="{41C88199-9E69-41A4-9873-8764626DA327}" srcOrd="1" destOrd="0" presId="urn:microsoft.com/office/officeart/2005/8/layout/list1"/>
    <dgm:cxn modelId="{87208C2F-79AA-47DF-B97F-132937CA37DF}" type="presParOf" srcId="{50C5FF9A-71AA-4DF9-A53C-60D5D321B5B9}" destId="{DA2E1000-8E6A-40D0-BCBE-ABC54DDD7997}" srcOrd="9" destOrd="0" presId="urn:microsoft.com/office/officeart/2005/8/layout/list1"/>
    <dgm:cxn modelId="{53800AC3-674E-47BB-9DEB-C5B359647D16}" type="presParOf" srcId="{50C5FF9A-71AA-4DF9-A53C-60D5D321B5B9}" destId="{A2D40CF1-0AD8-4636-9EF4-8EF9287344DA}" srcOrd="10" destOrd="0" presId="urn:microsoft.com/office/officeart/2005/8/layout/list1"/>
    <dgm:cxn modelId="{23A4B9F6-1380-4975-B674-F2379AE0AC8D}" type="presParOf" srcId="{50C5FF9A-71AA-4DF9-A53C-60D5D321B5B9}" destId="{1F0079BD-22A1-4AE4-A799-A36589ED9343}" srcOrd="11" destOrd="0" presId="urn:microsoft.com/office/officeart/2005/8/layout/list1"/>
    <dgm:cxn modelId="{EF03162D-CBAC-43FB-9F1E-3D7C483B93E0}" type="presParOf" srcId="{50C5FF9A-71AA-4DF9-A53C-60D5D321B5B9}" destId="{DBD18175-3436-4931-ADD3-BA85213AD60F}" srcOrd="12" destOrd="0" presId="urn:microsoft.com/office/officeart/2005/8/layout/list1"/>
    <dgm:cxn modelId="{8A2D5F44-C08D-4D15-B1C2-93C1EF59C6C0}" type="presParOf" srcId="{DBD18175-3436-4931-ADD3-BA85213AD60F}" destId="{1F2E9DA8-1D14-474D-8F69-94A4F77A243A}" srcOrd="0" destOrd="0" presId="urn:microsoft.com/office/officeart/2005/8/layout/list1"/>
    <dgm:cxn modelId="{495D233A-7603-4411-BE28-8F4813067829}" type="presParOf" srcId="{DBD18175-3436-4931-ADD3-BA85213AD60F}" destId="{F585518F-E803-4941-AFB4-AE94D6664C0B}" srcOrd="1" destOrd="0" presId="urn:microsoft.com/office/officeart/2005/8/layout/list1"/>
    <dgm:cxn modelId="{366FCB6D-EF02-4C69-ABAA-0B5ED8A4B883}" type="presParOf" srcId="{50C5FF9A-71AA-4DF9-A53C-60D5D321B5B9}" destId="{2231C8A1-592B-4947-9E4C-B20DC833708A}" srcOrd="13" destOrd="0" presId="urn:microsoft.com/office/officeart/2005/8/layout/list1"/>
    <dgm:cxn modelId="{34F7A6BF-EAB9-434A-AA68-3BFAEEBC3B07}" type="presParOf" srcId="{50C5FF9A-71AA-4DF9-A53C-60D5D321B5B9}" destId="{702D5CAB-F833-413C-94ED-443D05BD7B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916BD6-83A7-4A43-B616-9A6A7364D988}" type="doc">
      <dgm:prSet loTypeId="urn:microsoft.com/office/officeart/2005/8/layout/pList2#1" loCatId="list" qsTypeId="urn:microsoft.com/office/officeart/2005/8/quickstyle/simple5" qsCatId="simple" csTypeId="urn:microsoft.com/office/officeart/2005/8/colors/colorful2" csCatId="colorful" phldr="1"/>
      <dgm:spPr/>
    </dgm:pt>
    <dgm:pt modelId="{A046B00F-CD64-4AB2-89D7-90BCA637AAA6}">
      <dgm:prSet phldrT="[Metin]" custT="1"/>
      <dgm:spPr/>
      <dgm:t>
        <a:bodyPr/>
        <a:lstStyle/>
        <a:p>
          <a:r>
            <a:rPr lang="tr-TR" sz="3500" dirty="0" smtClean="0"/>
            <a:t>CHO</a:t>
          </a:r>
          <a:endParaRPr lang="tr-TR" sz="3500" dirty="0" smtClean="0"/>
        </a:p>
        <a:p>
          <a:r>
            <a:rPr lang="tr-TR" sz="3500" dirty="0" smtClean="0"/>
            <a:t>%11</a:t>
          </a:r>
        </a:p>
        <a:p>
          <a:endParaRPr lang="tr-TR" sz="2400" dirty="0"/>
        </a:p>
      </dgm:t>
    </dgm:pt>
    <dgm:pt modelId="{21D60190-8DB0-4243-8A0A-2283708CFD3E}" type="parTrans" cxnId="{51489FFE-FEA1-4DBE-A72C-CA79A1280197}">
      <dgm:prSet/>
      <dgm:spPr/>
      <dgm:t>
        <a:bodyPr/>
        <a:lstStyle/>
        <a:p>
          <a:endParaRPr lang="tr-TR"/>
        </a:p>
      </dgm:t>
    </dgm:pt>
    <dgm:pt modelId="{6E1CA449-FF80-44F5-8194-44DC7D51FBB4}" type="sibTrans" cxnId="{51489FFE-FEA1-4DBE-A72C-CA79A1280197}">
      <dgm:prSet/>
      <dgm:spPr/>
      <dgm:t>
        <a:bodyPr/>
        <a:lstStyle/>
        <a:p>
          <a:endParaRPr lang="tr-TR"/>
        </a:p>
      </dgm:t>
    </dgm:pt>
    <dgm:pt modelId="{9CC13D2D-BB98-4E06-B0FD-303F59F0777E}">
      <dgm:prSet phldrT="[Metin]"/>
      <dgm:spPr/>
      <dgm:t>
        <a:bodyPr/>
        <a:lstStyle/>
        <a:p>
          <a:r>
            <a:rPr lang="tr-TR" dirty="0" smtClean="0"/>
            <a:t>Protein</a:t>
          </a:r>
        </a:p>
        <a:p>
          <a:r>
            <a:rPr lang="tr-TR" dirty="0" smtClean="0"/>
            <a:t>%21 </a:t>
          </a:r>
          <a:endParaRPr lang="tr-TR" dirty="0"/>
        </a:p>
      </dgm:t>
    </dgm:pt>
    <dgm:pt modelId="{4F267E24-2504-4D1D-A1AE-C51ABEA11E83}" type="parTrans" cxnId="{A10C5DBA-318A-4CC6-9147-A50571240CA4}">
      <dgm:prSet/>
      <dgm:spPr/>
      <dgm:t>
        <a:bodyPr/>
        <a:lstStyle/>
        <a:p>
          <a:endParaRPr lang="tr-TR"/>
        </a:p>
      </dgm:t>
    </dgm:pt>
    <dgm:pt modelId="{94B2F114-631A-4237-8EE3-C891AD7980BE}" type="sibTrans" cxnId="{A10C5DBA-318A-4CC6-9147-A50571240CA4}">
      <dgm:prSet/>
      <dgm:spPr/>
      <dgm:t>
        <a:bodyPr/>
        <a:lstStyle/>
        <a:p>
          <a:endParaRPr lang="tr-TR"/>
        </a:p>
      </dgm:t>
    </dgm:pt>
    <dgm:pt modelId="{B4DD74B4-92DD-4487-BF53-E219E80F328F}">
      <dgm:prSet phldrT="[Metin]"/>
      <dgm:spPr/>
      <dgm:t>
        <a:bodyPr/>
        <a:lstStyle/>
        <a:p>
          <a:r>
            <a:rPr lang="tr-TR" dirty="0" smtClean="0"/>
            <a:t>Yağ</a:t>
          </a:r>
        </a:p>
        <a:p>
          <a:r>
            <a:rPr lang="tr-TR" dirty="0" smtClean="0"/>
            <a:t>%68 </a:t>
          </a:r>
          <a:endParaRPr lang="tr-TR" dirty="0"/>
        </a:p>
      </dgm:t>
    </dgm:pt>
    <dgm:pt modelId="{CE3B6C6B-6E4B-4D33-8A9D-35EFC0D26420}" type="parTrans" cxnId="{08B270BA-40B3-4C61-B229-C3CAF85A2429}">
      <dgm:prSet/>
      <dgm:spPr/>
      <dgm:t>
        <a:bodyPr/>
        <a:lstStyle/>
        <a:p>
          <a:endParaRPr lang="tr-TR"/>
        </a:p>
      </dgm:t>
    </dgm:pt>
    <dgm:pt modelId="{9377B37B-E223-4E7B-877F-DEFB8795FBD8}" type="sibTrans" cxnId="{08B270BA-40B3-4C61-B229-C3CAF85A2429}">
      <dgm:prSet/>
      <dgm:spPr/>
      <dgm:t>
        <a:bodyPr/>
        <a:lstStyle/>
        <a:p>
          <a:endParaRPr lang="tr-TR"/>
        </a:p>
      </dgm:t>
    </dgm:pt>
    <dgm:pt modelId="{5137D438-3465-466E-867D-31901C16F661}" type="pres">
      <dgm:prSet presAssocID="{FB916BD6-83A7-4A43-B616-9A6A7364D988}" presName="Name0" presStyleCnt="0">
        <dgm:presLayoutVars>
          <dgm:dir/>
          <dgm:resizeHandles val="exact"/>
        </dgm:presLayoutVars>
      </dgm:prSet>
      <dgm:spPr/>
    </dgm:pt>
    <dgm:pt modelId="{C26F1D73-0A5A-4069-B2DA-F5F8DB96DC52}" type="pres">
      <dgm:prSet presAssocID="{FB916BD6-83A7-4A43-B616-9A6A7364D988}" presName="bkgdShp" presStyleLbl="alignAccFollowNode1" presStyleIdx="0" presStyleCnt="1"/>
      <dgm:spPr/>
    </dgm:pt>
    <dgm:pt modelId="{1A8814AB-7372-4105-B978-540E6BE85BF6}" type="pres">
      <dgm:prSet presAssocID="{FB916BD6-83A7-4A43-B616-9A6A7364D988}" presName="linComp" presStyleCnt="0"/>
      <dgm:spPr/>
    </dgm:pt>
    <dgm:pt modelId="{0F3DF6C5-36BC-40E0-885C-3892EE1F2857}" type="pres">
      <dgm:prSet presAssocID="{A046B00F-CD64-4AB2-89D7-90BCA637AAA6}" presName="compNode" presStyleCnt="0"/>
      <dgm:spPr/>
    </dgm:pt>
    <dgm:pt modelId="{F0690AA4-083D-4F02-A8A8-7030C72CAEA9}" type="pres">
      <dgm:prSet presAssocID="{A046B00F-CD64-4AB2-89D7-90BCA637AA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5D955A-89C2-48CC-A46B-833377F17373}" type="pres">
      <dgm:prSet presAssocID="{A046B00F-CD64-4AB2-89D7-90BCA637AAA6}" presName="invisiNode" presStyleLbl="node1" presStyleIdx="0" presStyleCnt="3"/>
      <dgm:spPr/>
    </dgm:pt>
    <dgm:pt modelId="{5266067A-D939-4DE4-B29B-4189A49BD95F}" type="pres">
      <dgm:prSet presAssocID="{A046B00F-CD64-4AB2-89D7-90BCA637AAA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6AD65A26-4E69-4F91-8633-A04249FA2DD7}" type="pres">
      <dgm:prSet presAssocID="{6E1CA449-FF80-44F5-8194-44DC7D51FBB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3E77C46-9D7F-4887-AB0C-A1D69A7AE56C}" type="pres">
      <dgm:prSet presAssocID="{9CC13D2D-BB98-4E06-B0FD-303F59F0777E}" presName="compNode" presStyleCnt="0"/>
      <dgm:spPr/>
    </dgm:pt>
    <dgm:pt modelId="{380F8FB0-1C3F-4BB6-BAE3-51A10A9C88AA}" type="pres">
      <dgm:prSet presAssocID="{9CC13D2D-BB98-4E06-B0FD-303F59F077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D6E3C1-E9DD-4336-920E-8D7E4FE0E739}" type="pres">
      <dgm:prSet presAssocID="{9CC13D2D-BB98-4E06-B0FD-303F59F0777E}" presName="invisiNode" presStyleLbl="node1" presStyleIdx="1" presStyleCnt="3"/>
      <dgm:spPr/>
    </dgm:pt>
    <dgm:pt modelId="{E31D32EE-AA00-4A52-9597-0D850F3D7CA2}" type="pres">
      <dgm:prSet presAssocID="{9CC13D2D-BB98-4E06-B0FD-303F59F0777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BABEE4D4-E6FC-4DC8-AF32-4342A6E2DA76}" type="pres">
      <dgm:prSet presAssocID="{94B2F114-631A-4237-8EE3-C891AD7980BE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268EB2F-51A5-495E-8255-63EEA527CAF0}" type="pres">
      <dgm:prSet presAssocID="{B4DD74B4-92DD-4487-BF53-E219E80F328F}" presName="compNode" presStyleCnt="0"/>
      <dgm:spPr/>
    </dgm:pt>
    <dgm:pt modelId="{508F7AA9-2D7A-451D-AC10-BB67B4F4EB29}" type="pres">
      <dgm:prSet presAssocID="{B4DD74B4-92DD-4487-BF53-E219E80F32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F906C1-6E2F-4CA2-BDB0-F997B451CF15}" type="pres">
      <dgm:prSet presAssocID="{B4DD74B4-92DD-4487-BF53-E219E80F328F}" presName="invisiNode" presStyleLbl="node1" presStyleIdx="2" presStyleCnt="3"/>
      <dgm:spPr/>
    </dgm:pt>
    <dgm:pt modelId="{901E7593-1435-4A75-A124-3E34EEE58A40}" type="pres">
      <dgm:prSet presAssocID="{B4DD74B4-92DD-4487-BF53-E219E80F328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636469F1-7949-41FB-8187-45C0FF995F19}" type="presOf" srcId="{9CC13D2D-BB98-4E06-B0FD-303F59F0777E}" destId="{380F8FB0-1C3F-4BB6-BAE3-51A10A9C88AA}" srcOrd="0" destOrd="0" presId="urn:microsoft.com/office/officeart/2005/8/layout/pList2#1"/>
    <dgm:cxn modelId="{08B270BA-40B3-4C61-B229-C3CAF85A2429}" srcId="{FB916BD6-83A7-4A43-B616-9A6A7364D988}" destId="{B4DD74B4-92DD-4487-BF53-E219E80F328F}" srcOrd="2" destOrd="0" parTransId="{CE3B6C6B-6E4B-4D33-8A9D-35EFC0D26420}" sibTransId="{9377B37B-E223-4E7B-877F-DEFB8795FBD8}"/>
    <dgm:cxn modelId="{E9D31A86-3103-4377-897C-5C9D3E3C1542}" type="presOf" srcId="{B4DD74B4-92DD-4487-BF53-E219E80F328F}" destId="{508F7AA9-2D7A-451D-AC10-BB67B4F4EB29}" srcOrd="0" destOrd="0" presId="urn:microsoft.com/office/officeart/2005/8/layout/pList2#1"/>
    <dgm:cxn modelId="{51489FFE-FEA1-4DBE-A72C-CA79A1280197}" srcId="{FB916BD6-83A7-4A43-B616-9A6A7364D988}" destId="{A046B00F-CD64-4AB2-89D7-90BCA637AAA6}" srcOrd="0" destOrd="0" parTransId="{21D60190-8DB0-4243-8A0A-2283708CFD3E}" sibTransId="{6E1CA449-FF80-44F5-8194-44DC7D51FBB4}"/>
    <dgm:cxn modelId="{95AFF3D0-C76B-49BC-BF04-F64D44CF0DB0}" type="presOf" srcId="{6E1CA449-FF80-44F5-8194-44DC7D51FBB4}" destId="{6AD65A26-4E69-4F91-8633-A04249FA2DD7}" srcOrd="0" destOrd="0" presId="urn:microsoft.com/office/officeart/2005/8/layout/pList2#1"/>
    <dgm:cxn modelId="{A10C5DBA-318A-4CC6-9147-A50571240CA4}" srcId="{FB916BD6-83A7-4A43-B616-9A6A7364D988}" destId="{9CC13D2D-BB98-4E06-B0FD-303F59F0777E}" srcOrd="1" destOrd="0" parTransId="{4F267E24-2504-4D1D-A1AE-C51ABEA11E83}" sibTransId="{94B2F114-631A-4237-8EE3-C891AD7980BE}"/>
    <dgm:cxn modelId="{1472F0D8-A301-449C-9875-8C5E235B805C}" type="presOf" srcId="{A046B00F-CD64-4AB2-89D7-90BCA637AAA6}" destId="{F0690AA4-083D-4F02-A8A8-7030C72CAEA9}" srcOrd="0" destOrd="0" presId="urn:microsoft.com/office/officeart/2005/8/layout/pList2#1"/>
    <dgm:cxn modelId="{19BD2312-6FA0-4969-A16F-8A8C1D7BB8ED}" type="presOf" srcId="{FB916BD6-83A7-4A43-B616-9A6A7364D988}" destId="{5137D438-3465-466E-867D-31901C16F661}" srcOrd="0" destOrd="0" presId="urn:microsoft.com/office/officeart/2005/8/layout/pList2#1"/>
    <dgm:cxn modelId="{33F94B13-3BE6-4AC4-A402-DD5DBBC7163F}" type="presOf" srcId="{94B2F114-631A-4237-8EE3-C891AD7980BE}" destId="{BABEE4D4-E6FC-4DC8-AF32-4342A6E2DA76}" srcOrd="0" destOrd="0" presId="urn:microsoft.com/office/officeart/2005/8/layout/pList2#1"/>
    <dgm:cxn modelId="{397B9537-198F-47A7-9093-14BB37ADA72C}" type="presParOf" srcId="{5137D438-3465-466E-867D-31901C16F661}" destId="{C26F1D73-0A5A-4069-B2DA-F5F8DB96DC52}" srcOrd="0" destOrd="0" presId="urn:microsoft.com/office/officeart/2005/8/layout/pList2#1"/>
    <dgm:cxn modelId="{FEAEDFDC-BB67-43C2-A7EB-2BA3B6C00372}" type="presParOf" srcId="{5137D438-3465-466E-867D-31901C16F661}" destId="{1A8814AB-7372-4105-B978-540E6BE85BF6}" srcOrd="1" destOrd="0" presId="urn:microsoft.com/office/officeart/2005/8/layout/pList2#1"/>
    <dgm:cxn modelId="{2A4C49B1-1BB5-4AE2-83A7-68843E4AA352}" type="presParOf" srcId="{1A8814AB-7372-4105-B978-540E6BE85BF6}" destId="{0F3DF6C5-36BC-40E0-885C-3892EE1F2857}" srcOrd="0" destOrd="0" presId="urn:microsoft.com/office/officeart/2005/8/layout/pList2#1"/>
    <dgm:cxn modelId="{D912227B-53A6-4BC2-B61C-2DEC37322F16}" type="presParOf" srcId="{0F3DF6C5-36BC-40E0-885C-3892EE1F2857}" destId="{F0690AA4-083D-4F02-A8A8-7030C72CAEA9}" srcOrd="0" destOrd="0" presId="urn:microsoft.com/office/officeart/2005/8/layout/pList2#1"/>
    <dgm:cxn modelId="{69ED6750-2710-4F26-BFDA-E6CBB42D60E6}" type="presParOf" srcId="{0F3DF6C5-36BC-40E0-885C-3892EE1F2857}" destId="{005D955A-89C2-48CC-A46B-833377F17373}" srcOrd="1" destOrd="0" presId="urn:microsoft.com/office/officeart/2005/8/layout/pList2#1"/>
    <dgm:cxn modelId="{836E1C24-182B-457E-A0BB-D291165B1814}" type="presParOf" srcId="{0F3DF6C5-36BC-40E0-885C-3892EE1F2857}" destId="{5266067A-D939-4DE4-B29B-4189A49BD95F}" srcOrd="2" destOrd="0" presId="urn:microsoft.com/office/officeart/2005/8/layout/pList2#1"/>
    <dgm:cxn modelId="{51F1561E-C626-42D1-8887-BE95905FFB11}" type="presParOf" srcId="{1A8814AB-7372-4105-B978-540E6BE85BF6}" destId="{6AD65A26-4E69-4F91-8633-A04249FA2DD7}" srcOrd="1" destOrd="0" presId="urn:microsoft.com/office/officeart/2005/8/layout/pList2#1"/>
    <dgm:cxn modelId="{02A48978-5AE6-428E-9004-8D397343045F}" type="presParOf" srcId="{1A8814AB-7372-4105-B978-540E6BE85BF6}" destId="{A3E77C46-9D7F-4887-AB0C-A1D69A7AE56C}" srcOrd="2" destOrd="0" presId="urn:microsoft.com/office/officeart/2005/8/layout/pList2#1"/>
    <dgm:cxn modelId="{8A1AC47A-30C6-4296-9628-33EDA03B9DEE}" type="presParOf" srcId="{A3E77C46-9D7F-4887-AB0C-A1D69A7AE56C}" destId="{380F8FB0-1C3F-4BB6-BAE3-51A10A9C88AA}" srcOrd="0" destOrd="0" presId="urn:microsoft.com/office/officeart/2005/8/layout/pList2#1"/>
    <dgm:cxn modelId="{31AB92DD-1A4D-4CFC-83B2-2E3AFFFA9E88}" type="presParOf" srcId="{A3E77C46-9D7F-4887-AB0C-A1D69A7AE56C}" destId="{01D6E3C1-E9DD-4336-920E-8D7E4FE0E739}" srcOrd="1" destOrd="0" presId="urn:microsoft.com/office/officeart/2005/8/layout/pList2#1"/>
    <dgm:cxn modelId="{4B9A85E0-C573-46B7-9C91-D8EE28BCBF79}" type="presParOf" srcId="{A3E77C46-9D7F-4887-AB0C-A1D69A7AE56C}" destId="{E31D32EE-AA00-4A52-9597-0D850F3D7CA2}" srcOrd="2" destOrd="0" presId="urn:microsoft.com/office/officeart/2005/8/layout/pList2#1"/>
    <dgm:cxn modelId="{4C90A4C0-172D-49DC-AAB2-9A55AE8AD540}" type="presParOf" srcId="{1A8814AB-7372-4105-B978-540E6BE85BF6}" destId="{BABEE4D4-E6FC-4DC8-AF32-4342A6E2DA76}" srcOrd="3" destOrd="0" presId="urn:microsoft.com/office/officeart/2005/8/layout/pList2#1"/>
    <dgm:cxn modelId="{90793128-8C2A-44D0-A977-84021FCB1A05}" type="presParOf" srcId="{1A8814AB-7372-4105-B978-540E6BE85BF6}" destId="{E268EB2F-51A5-495E-8255-63EEA527CAF0}" srcOrd="4" destOrd="0" presId="urn:microsoft.com/office/officeart/2005/8/layout/pList2#1"/>
    <dgm:cxn modelId="{45057D54-0C58-4BC9-A407-B52F1FE4656D}" type="presParOf" srcId="{E268EB2F-51A5-495E-8255-63EEA527CAF0}" destId="{508F7AA9-2D7A-451D-AC10-BB67B4F4EB29}" srcOrd="0" destOrd="0" presId="urn:microsoft.com/office/officeart/2005/8/layout/pList2#1"/>
    <dgm:cxn modelId="{675A3C32-A843-4758-B488-9A7AFB9E96EE}" type="presParOf" srcId="{E268EB2F-51A5-495E-8255-63EEA527CAF0}" destId="{0DF906C1-6E2F-4CA2-BDB0-F997B451CF15}" srcOrd="1" destOrd="0" presId="urn:microsoft.com/office/officeart/2005/8/layout/pList2#1"/>
    <dgm:cxn modelId="{C4643BE3-BF39-44AB-B159-68080E1F9D39}" type="presParOf" srcId="{E268EB2F-51A5-495E-8255-63EEA527CAF0}" destId="{901E7593-1435-4A75-A124-3E34EEE58A40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321DBE-B762-49DC-BC49-467C9C3E7466}" type="doc">
      <dgm:prSet loTypeId="urn:microsoft.com/office/officeart/2005/8/layout/vList3#3" loCatId="list" qsTypeId="urn:microsoft.com/office/officeart/2005/8/quickstyle/simple5" qsCatId="simple" csTypeId="urn:microsoft.com/office/officeart/2005/8/colors/colorful2" csCatId="colorful" phldr="1"/>
      <dgm:spPr/>
    </dgm:pt>
    <dgm:pt modelId="{821677C2-2D20-4757-AB89-FEB93AD8BB77}">
      <dgm:prSet phldrT="[Metin]"/>
      <dgm:spPr/>
      <dgm:t>
        <a:bodyPr/>
        <a:lstStyle/>
        <a:p>
          <a:pPr algn="l"/>
          <a:r>
            <a:rPr lang="tr-TR" dirty="0" smtClean="0"/>
            <a:t>Beslenme sıklığının az olmasının iştah kontrolünü azalttığı bulunmuş.</a:t>
          </a:r>
          <a:endParaRPr lang="tr-TR" dirty="0"/>
        </a:p>
      </dgm:t>
    </dgm:pt>
    <dgm:pt modelId="{10B65FA5-BCC4-4311-A11D-F1304B21E9FC}" type="parTrans" cxnId="{8823C8A6-6E93-4756-8514-65A2EB3E35EC}">
      <dgm:prSet/>
      <dgm:spPr/>
      <dgm:t>
        <a:bodyPr/>
        <a:lstStyle/>
        <a:p>
          <a:endParaRPr lang="tr-TR"/>
        </a:p>
      </dgm:t>
    </dgm:pt>
    <dgm:pt modelId="{76157B75-8C43-4CA2-B656-D300E5B9FF4D}" type="sibTrans" cxnId="{8823C8A6-6E93-4756-8514-65A2EB3E35EC}">
      <dgm:prSet/>
      <dgm:spPr/>
      <dgm:t>
        <a:bodyPr/>
        <a:lstStyle/>
        <a:p>
          <a:endParaRPr lang="tr-TR"/>
        </a:p>
      </dgm:t>
    </dgm:pt>
    <dgm:pt modelId="{E0DDA92D-7195-4FBF-AF56-4051626B6354}">
      <dgm:prSet phldrT="[Metin]"/>
      <dgm:spPr/>
      <dgm:t>
        <a:bodyPr/>
        <a:lstStyle/>
        <a:p>
          <a:pPr algn="l"/>
          <a:r>
            <a:rPr lang="tr-TR" dirty="0" smtClean="0"/>
            <a:t>Beslenme sıklığının azalmasıyla </a:t>
          </a:r>
          <a:r>
            <a:rPr lang="tr-TR" dirty="0" err="1" smtClean="0"/>
            <a:t>insülin</a:t>
          </a:r>
          <a:r>
            <a:rPr lang="tr-TR" dirty="0" smtClean="0"/>
            <a:t> cevabı ve plazma </a:t>
          </a:r>
          <a:r>
            <a:rPr lang="tr-TR" dirty="0" err="1" smtClean="0"/>
            <a:t>glukoz</a:t>
          </a:r>
          <a:r>
            <a:rPr lang="tr-TR" dirty="0" smtClean="0"/>
            <a:t> konsantrasyonu olumsuz etkilenmiştir.</a:t>
          </a:r>
          <a:endParaRPr lang="tr-TR" dirty="0"/>
        </a:p>
      </dgm:t>
    </dgm:pt>
    <dgm:pt modelId="{6AC09EE2-5BD7-4806-BAD4-ABD3A361674C}" type="parTrans" cxnId="{B96A388F-E0E7-4DE1-88D9-47D362B7FCAE}">
      <dgm:prSet/>
      <dgm:spPr/>
      <dgm:t>
        <a:bodyPr/>
        <a:lstStyle/>
        <a:p>
          <a:endParaRPr lang="tr-TR"/>
        </a:p>
      </dgm:t>
    </dgm:pt>
    <dgm:pt modelId="{D302224F-5114-451A-B402-EAFD19333B21}" type="sibTrans" cxnId="{B96A388F-E0E7-4DE1-88D9-47D362B7FCAE}">
      <dgm:prSet/>
      <dgm:spPr/>
      <dgm:t>
        <a:bodyPr/>
        <a:lstStyle/>
        <a:p>
          <a:endParaRPr lang="tr-TR"/>
        </a:p>
      </dgm:t>
    </dgm:pt>
    <dgm:pt modelId="{22C1D730-F689-4411-864D-9C62A25E127D}">
      <dgm:prSet phldrT="[Metin]"/>
      <dgm:spPr/>
      <dgm:t>
        <a:bodyPr/>
        <a:lstStyle/>
        <a:p>
          <a:pPr algn="l"/>
          <a:r>
            <a:rPr lang="tr-TR" dirty="0" smtClean="0"/>
            <a:t>Günde 3 kez ve 10 kez beslenen diyabetikler karşılaştırıldığında; sık beslenen grubun glikoz toleransı daha yüksek bulunmuştur.</a:t>
          </a:r>
          <a:endParaRPr lang="tr-TR" dirty="0"/>
        </a:p>
      </dgm:t>
    </dgm:pt>
    <dgm:pt modelId="{20ADB584-23D6-478D-AEA8-E506AD403015}" type="parTrans" cxnId="{4BFCA4A4-D38D-4C4B-B15C-13CA13DF609B}">
      <dgm:prSet/>
      <dgm:spPr/>
      <dgm:t>
        <a:bodyPr/>
        <a:lstStyle/>
        <a:p>
          <a:endParaRPr lang="tr-TR"/>
        </a:p>
      </dgm:t>
    </dgm:pt>
    <dgm:pt modelId="{6E6D5E6A-4A1C-411A-B473-75F9B2E59D07}" type="sibTrans" cxnId="{4BFCA4A4-D38D-4C4B-B15C-13CA13DF609B}">
      <dgm:prSet/>
      <dgm:spPr/>
      <dgm:t>
        <a:bodyPr/>
        <a:lstStyle/>
        <a:p>
          <a:endParaRPr lang="tr-TR"/>
        </a:p>
      </dgm:t>
    </dgm:pt>
    <dgm:pt modelId="{7FED1E9A-813D-46BF-86E1-71E08EC8130F}" type="pres">
      <dgm:prSet presAssocID="{1A321DBE-B762-49DC-BC49-467C9C3E7466}" presName="linearFlow" presStyleCnt="0">
        <dgm:presLayoutVars>
          <dgm:dir/>
          <dgm:resizeHandles val="exact"/>
        </dgm:presLayoutVars>
      </dgm:prSet>
      <dgm:spPr/>
    </dgm:pt>
    <dgm:pt modelId="{A245C9B2-4046-402C-A1B7-D9A44F192F7F}" type="pres">
      <dgm:prSet presAssocID="{821677C2-2D20-4757-AB89-FEB93AD8BB77}" presName="composite" presStyleCnt="0"/>
      <dgm:spPr/>
    </dgm:pt>
    <dgm:pt modelId="{6D17E551-43D0-4B66-91E1-79347E9098DD}" type="pres">
      <dgm:prSet presAssocID="{821677C2-2D20-4757-AB89-FEB93AD8BB7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0A410F8A-67B2-4695-88D4-B7CBC1AA3C72}" type="pres">
      <dgm:prSet presAssocID="{821677C2-2D20-4757-AB89-FEB93AD8BB7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9B0374-7A37-4693-9620-7D97BA8E7DFF}" type="pres">
      <dgm:prSet presAssocID="{76157B75-8C43-4CA2-B656-D300E5B9FF4D}" presName="spacing" presStyleCnt="0"/>
      <dgm:spPr/>
    </dgm:pt>
    <dgm:pt modelId="{F414070F-5774-4505-8D53-BF925873E98A}" type="pres">
      <dgm:prSet presAssocID="{E0DDA92D-7195-4FBF-AF56-4051626B6354}" presName="composite" presStyleCnt="0"/>
      <dgm:spPr/>
    </dgm:pt>
    <dgm:pt modelId="{DD205008-9952-415F-8287-98047F83B562}" type="pres">
      <dgm:prSet presAssocID="{E0DDA92D-7195-4FBF-AF56-4051626B6354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4FC67859-1278-4C43-AB59-F592645ED07C}" type="pres">
      <dgm:prSet presAssocID="{E0DDA92D-7195-4FBF-AF56-4051626B635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D116AD-5EE1-4216-A3D7-DE18F99C4DE8}" type="pres">
      <dgm:prSet presAssocID="{D302224F-5114-451A-B402-EAFD19333B21}" presName="spacing" presStyleCnt="0"/>
      <dgm:spPr/>
    </dgm:pt>
    <dgm:pt modelId="{ABA92773-61FE-4CC0-AA99-AFF324F23B19}" type="pres">
      <dgm:prSet presAssocID="{22C1D730-F689-4411-864D-9C62A25E127D}" presName="composite" presStyleCnt="0"/>
      <dgm:spPr/>
    </dgm:pt>
    <dgm:pt modelId="{1D2DC5E4-ED49-4BE9-AA34-9132CF2684D5}" type="pres">
      <dgm:prSet presAssocID="{22C1D730-F689-4411-864D-9C62A25E127D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E95E5C1F-6C8F-4B97-AFFA-37224C68471F}" type="pres">
      <dgm:prSet presAssocID="{22C1D730-F689-4411-864D-9C62A25E127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C2853DD-EE9C-4F58-ACA4-40E348184535}" type="presOf" srcId="{22C1D730-F689-4411-864D-9C62A25E127D}" destId="{E95E5C1F-6C8F-4B97-AFFA-37224C68471F}" srcOrd="0" destOrd="0" presId="urn:microsoft.com/office/officeart/2005/8/layout/vList3#3"/>
    <dgm:cxn modelId="{A7E49DF0-6F48-4CF3-8AE4-8994A42B5C9E}" type="presOf" srcId="{821677C2-2D20-4757-AB89-FEB93AD8BB77}" destId="{0A410F8A-67B2-4695-88D4-B7CBC1AA3C72}" srcOrd="0" destOrd="0" presId="urn:microsoft.com/office/officeart/2005/8/layout/vList3#3"/>
    <dgm:cxn modelId="{4BFCA4A4-D38D-4C4B-B15C-13CA13DF609B}" srcId="{1A321DBE-B762-49DC-BC49-467C9C3E7466}" destId="{22C1D730-F689-4411-864D-9C62A25E127D}" srcOrd="2" destOrd="0" parTransId="{20ADB584-23D6-478D-AEA8-E506AD403015}" sibTransId="{6E6D5E6A-4A1C-411A-B473-75F9B2E59D07}"/>
    <dgm:cxn modelId="{B96A388F-E0E7-4DE1-88D9-47D362B7FCAE}" srcId="{1A321DBE-B762-49DC-BC49-467C9C3E7466}" destId="{E0DDA92D-7195-4FBF-AF56-4051626B6354}" srcOrd="1" destOrd="0" parTransId="{6AC09EE2-5BD7-4806-BAD4-ABD3A361674C}" sibTransId="{D302224F-5114-451A-B402-EAFD19333B21}"/>
    <dgm:cxn modelId="{8A0CB334-85FD-43F6-863C-20C74017FC3A}" type="presOf" srcId="{1A321DBE-B762-49DC-BC49-467C9C3E7466}" destId="{7FED1E9A-813D-46BF-86E1-71E08EC8130F}" srcOrd="0" destOrd="0" presId="urn:microsoft.com/office/officeart/2005/8/layout/vList3#3"/>
    <dgm:cxn modelId="{95CE6373-DD1D-4EE6-BBFB-E331B077FA70}" type="presOf" srcId="{E0DDA92D-7195-4FBF-AF56-4051626B6354}" destId="{4FC67859-1278-4C43-AB59-F592645ED07C}" srcOrd="0" destOrd="0" presId="urn:microsoft.com/office/officeart/2005/8/layout/vList3#3"/>
    <dgm:cxn modelId="{8823C8A6-6E93-4756-8514-65A2EB3E35EC}" srcId="{1A321DBE-B762-49DC-BC49-467C9C3E7466}" destId="{821677C2-2D20-4757-AB89-FEB93AD8BB77}" srcOrd="0" destOrd="0" parTransId="{10B65FA5-BCC4-4311-A11D-F1304B21E9FC}" sibTransId="{76157B75-8C43-4CA2-B656-D300E5B9FF4D}"/>
    <dgm:cxn modelId="{0D3C6DF7-127E-4530-837F-420F03C9FA1B}" type="presParOf" srcId="{7FED1E9A-813D-46BF-86E1-71E08EC8130F}" destId="{A245C9B2-4046-402C-A1B7-D9A44F192F7F}" srcOrd="0" destOrd="0" presId="urn:microsoft.com/office/officeart/2005/8/layout/vList3#3"/>
    <dgm:cxn modelId="{9794FCD8-8125-41B0-8B8C-9429F899CF29}" type="presParOf" srcId="{A245C9B2-4046-402C-A1B7-D9A44F192F7F}" destId="{6D17E551-43D0-4B66-91E1-79347E9098DD}" srcOrd="0" destOrd="0" presId="urn:microsoft.com/office/officeart/2005/8/layout/vList3#3"/>
    <dgm:cxn modelId="{6D2EE2DD-5751-4A8B-9CF0-CBF739E1E5ED}" type="presParOf" srcId="{A245C9B2-4046-402C-A1B7-D9A44F192F7F}" destId="{0A410F8A-67B2-4695-88D4-B7CBC1AA3C72}" srcOrd="1" destOrd="0" presId="urn:microsoft.com/office/officeart/2005/8/layout/vList3#3"/>
    <dgm:cxn modelId="{8AFA7C53-E5C8-4E18-8999-B778B696EED1}" type="presParOf" srcId="{7FED1E9A-813D-46BF-86E1-71E08EC8130F}" destId="{A29B0374-7A37-4693-9620-7D97BA8E7DFF}" srcOrd="1" destOrd="0" presId="urn:microsoft.com/office/officeart/2005/8/layout/vList3#3"/>
    <dgm:cxn modelId="{E7280977-3501-4482-A9A7-B65954F7B044}" type="presParOf" srcId="{7FED1E9A-813D-46BF-86E1-71E08EC8130F}" destId="{F414070F-5774-4505-8D53-BF925873E98A}" srcOrd="2" destOrd="0" presId="urn:microsoft.com/office/officeart/2005/8/layout/vList3#3"/>
    <dgm:cxn modelId="{6CB8BF3C-5263-4F3C-9BD7-AEE41039F9EB}" type="presParOf" srcId="{F414070F-5774-4505-8D53-BF925873E98A}" destId="{DD205008-9952-415F-8287-98047F83B562}" srcOrd="0" destOrd="0" presId="urn:microsoft.com/office/officeart/2005/8/layout/vList3#3"/>
    <dgm:cxn modelId="{4AC5D261-BFA3-4E7D-8A86-E8541065485A}" type="presParOf" srcId="{F414070F-5774-4505-8D53-BF925873E98A}" destId="{4FC67859-1278-4C43-AB59-F592645ED07C}" srcOrd="1" destOrd="0" presId="urn:microsoft.com/office/officeart/2005/8/layout/vList3#3"/>
    <dgm:cxn modelId="{BB74E7BC-A127-4F29-8E69-582CC0A43B5D}" type="presParOf" srcId="{7FED1E9A-813D-46BF-86E1-71E08EC8130F}" destId="{05D116AD-5EE1-4216-A3D7-DE18F99C4DE8}" srcOrd="3" destOrd="0" presId="urn:microsoft.com/office/officeart/2005/8/layout/vList3#3"/>
    <dgm:cxn modelId="{6F0D7660-136A-45CC-A356-6094C0905273}" type="presParOf" srcId="{7FED1E9A-813D-46BF-86E1-71E08EC8130F}" destId="{ABA92773-61FE-4CC0-AA99-AFF324F23B19}" srcOrd="4" destOrd="0" presId="urn:microsoft.com/office/officeart/2005/8/layout/vList3#3"/>
    <dgm:cxn modelId="{D8E40083-0B0D-4816-A96A-F3ECB19E7897}" type="presParOf" srcId="{ABA92773-61FE-4CC0-AA99-AFF324F23B19}" destId="{1D2DC5E4-ED49-4BE9-AA34-9132CF2684D5}" srcOrd="0" destOrd="0" presId="urn:microsoft.com/office/officeart/2005/8/layout/vList3#3"/>
    <dgm:cxn modelId="{3C16A1D8-5C70-4C34-A850-86C8E4C96B77}" type="presParOf" srcId="{ABA92773-61FE-4CC0-AA99-AFF324F23B19}" destId="{E95E5C1F-6C8F-4B97-AFFA-37224C68471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D6A0D1-9D3A-47E4-84B8-3466755B4983}">
      <dsp:nvSpPr>
        <dsp:cNvPr id="0" name=""/>
        <dsp:cNvSpPr/>
      </dsp:nvSpPr>
      <dsp:spPr>
        <a:xfrm>
          <a:off x="186999" y="2219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1972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ATKİNS DİYETİ</a:t>
          </a:r>
          <a:endParaRPr lang="tr-TR" sz="1900" kern="1200" dirty="0"/>
        </a:p>
      </dsp:txBody>
      <dsp:txXfrm>
        <a:off x="186999" y="2219"/>
        <a:ext cx="2179277" cy="1307566"/>
      </dsp:txXfrm>
    </dsp:sp>
    <dsp:sp modelId="{D1A7E422-A3D8-437E-B71E-56AD6555FB7D}">
      <dsp:nvSpPr>
        <dsp:cNvPr id="0" name=""/>
        <dsp:cNvSpPr/>
      </dsp:nvSpPr>
      <dsp:spPr>
        <a:xfrm>
          <a:off x="2584204" y="2219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1989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KARBONHİDRAT DİYETİ</a:t>
          </a:r>
          <a:endParaRPr lang="tr-TR" sz="1900" kern="1200" dirty="0"/>
        </a:p>
      </dsp:txBody>
      <dsp:txXfrm>
        <a:off x="2584204" y="2219"/>
        <a:ext cx="2179277" cy="1307566"/>
      </dsp:txXfrm>
    </dsp:sp>
    <dsp:sp modelId="{00D41D93-0B96-40C7-B9F1-FC447969036B}">
      <dsp:nvSpPr>
        <dsp:cNvPr id="0" name=""/>
        <dsp:cNvSpPr/>
      </dsp:nvSpPr>
      <dsp:spPr>
        <a:xfrm>
          <a:off x="4981409" y="2219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1995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ZONE DİYETİ</a:t>
          </a:r>
          <a:endParaRPr lang="tr-TR" sz="1900" kern="1200" dirty="0"/>
        </a:p>
      </dsp:txBody>
      <dsp:txXfrm>
        <a:off x="4981409" y="2219"/>
        <a:ext cx="2179277" cy="1307566"/>
      </dsp:txXfrm>
    </dsp:sp>
    <dsp:sp modelId="{C731C4C3-2F17-4BBF-AE97-C336A4321878}">
      <dsp:nvSpPr>
        <dsp:cNvPr id="0" name=""/>
        <dsp:cNvSpPr/>
      </dsp:nvSpPr>
      <dsp:spPr>
        <a:xfrm>
          <a:off x="7378614" y="2219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1997-1998 MONTİGNAC DİYETİ</a:t>
          </a:r>
          <a:endParaRPr lang="tr-TR" sz="1900" kern="1200" dirty="0"/>
        </a:p>
      </dsp:txBody>
      <dsp:txXfrm>
        <a:off x="7378614" y="2219"/>
        <a:ext cx="2179277" cy="1307566"/>
      </dsp:txXfrm>
    </dsp:sp>
    <dsp:sp modelId="{3A4D4195-ACE0-43A5-A7B5-E43627655690}">
      <dsp:nvSpPr>
        <dsp:cNvPr id="0" name=""/>
        <dsp:cNvSpPr/>
      </dsp:nvSpPr>
      <dsp:spPr>
        <a:xfrm>
          <a:off x="155584" y="1527713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2000’ler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DUKAN DİYETİ</a:t>
          </a:r>
          <a:endParaRPr lang="tr-TR" sz="1900" kern="1200" dirty="0"/>
        </a:p>
      </dsp:txBody>
      <dsp:txXfrm>
        <a:off x="155584" y="1527713"/>
        <a:ext cx="2179277" cy="1307566"/>
      </dsp:txXfrm>
    </dsp:sp>
    <dsp:sp modelId="{75D5B942-E106-496B-AD42-E50FF8318C12}">
      <dsp:nvSpPr>
        <dsp:cNvPr id="0" name=""/>
        <dsp:cNvSpPr/>
      </dsp:nvSpPr>
      <dsp:spPr>
        <a:xfrm>
          <a:off x="2552789" y="1527713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2008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AKUPUNKTUR</a:t>
          </a:r>
          <a:endParaRPr lang="tr-TR" sz="1900" kern="1200" dirty="0"/>
        </a:p>
      </dsp:txBody>
      <dsp:txXfrm>
        <a:off x="2552789" y="1527713"/>
        <a:ext cx="2179277" cy="1307566"/>
      </dsp:txXfrm>
    </dsp:sp>
    <dsp:sp modelId="{1765D2EA-AD6B-4325-935B-6B964A795B71}">
      <dsp:nvSpPr>
        <dsp:cNvPr id="0" name=""/>
        <dsp:cNvSpPr/>
      </dsp:nvSpPr>
      <dsp:spPr>
        <a:xfrm>
          <a:off x="4949995" y="1527713"/>
          <a:ext cx="2242105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2003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SOUTH BEACH DİYETİ</a:t>
          </a:r>
          <a:endParaRPr lang="tr-TR" sz="2000" kern="1200" dirty="0"/>
        </a:p>
      </dsp:txBody>
      <dsp:txXfrm>
        <a:off x="4949995" y="1527713"/>
        <a:ext cx="2242105" cy="1307566"/>
      </dsp:txXfrm>
    </dsp:sp>
    <dsp:sp modelId="{E8C8D6CB-B0D2-4DCF-9C44-4DE8EAC58B1A}">
      <dsp:nvSpPr>
        <dsp:cNvPr id="0" name=""/>
        <dsp:cNvSpPr/>
      </dsp:nvSpPr>
      <dsp:spPr>
        <a:xfrm>
          <a:off x="7410028" y="1527713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2003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BESİN İNTOLERANS TESTLERİ</a:t>
          </a:r>
          <a:endParaRPr lang="tr-TR" sz="1900" kern="1200" dirty="0"/>
        </a:p>
      </dsp:txBody>
      <dsp:txXfrm>
        <a:off x="7410028" y="1527713"/>
        <a:ext cx="2179277" cy="1307566"/>
      </dsp:txXfrm>
    </dsp:sp>
    <dsp:sp modelId="{C6926FB8-DA9F-45CE-8460-27EEA47DEAE9}">
      <dsp:nvSpPr>
        <dsp:cNvPr id="0" name=""/>
        <dsp:cNvSpPr/>
      </dsp:nvSpPr>
      <dsp:spPr>
        <a:xfrm>
          <a:off x="1385601" y="3053207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2010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METABOLİC BALANCE DİYETİ</a:t>
          </a:r>
          <a:endParaRPr lang="tr-TR" sz="1900" kern="1200" dirty="0"/>
        </a:p>
      </dsp:txBody>
      <dsp:txXfrm>
        <a:off x="1385601" y="3053207"/>
        <a:ext cx="2179277" cy="1307566"/>
      </dsp:txXfrm>
    </dsp:sp>
    <dsp:sp modelId="{7040B2E4-4E1A-436A-89B5-2E309C025DE8}">
      <dsp:nvSpPr>
        <dsp:cNvPr id="0" name=""/>
        <dsp:cNvSpPr/>
      </dsp:nvSpPr>
      <dsp:spPr>
        <a:xfrm>
          <a:off x="6142746" y="2976676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2011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KARATAY DİYETİ</a:t>
          </a:r>
          <a:endParaRPr lang="tr-TR" sz="1900" kern="1200" dirty="0"/>
        </a:p>
      </dsp:txBody>
      <dsp:txXfrm>
        <a:off x="6142746" y="2976676"/>
        <a:ext cx="2179277" cy="1307566"/>
      </dsp:txXfrm>
    </dsp:sp>
    <dsp:sp modelId="{A4C5FA09-0D29-402F-9CBF-42D1E5626660}">
      <dsp:nvSpPr>
        <dsp:cNvPr id="0" name=""/>
        <dsp:cNvSpPr/>
      </dsp:nvSpPr>
      <dsp:spPr>
        <a:xfrm>
          <a:off x="3781804" y="3027697"/>
          <a:ext cx="2179277" cy="130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2010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GLUTENSİZ BESLENME MODELİ</a:t>
          </a:r>
          <a:endParaRPr lang="tr-TR" sz="1900" kern="1200" dirty="0"/>
        </a:p>
      </dsp:txBody>
      <dsp:txXfrm>
        <a:off x="3781804" y="3027697"/>
        <a:ext cx="2179277" cy="130756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331A4D-BB08-4A3C-B533-D3948438C066}">
      <dsp:nvSpPr>
        <dsp:cNvPr id="0" name=""/>
        <dsp:cNvSpPr/>
      </dsp:nvSpPr>
      <dsp:spPr>
        <a:xfrm>
          <a:off x="2819080" y="1783742"/>
          <a:ext cx="1964421" cy="17106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POSA</a:t>
          </a:r>
          <a:endParaRPr lang="tr-TR" sz="4200" kern="1200" dirty="0"/>
        </a:p>
      </dsp:txBody>
      <dsp:txXfrm>
        <a:off x="2819080" y="1783742"/>
        <a:ext cx="1964421" cy="1710656"/>
      </dsp:txXfrm>
    </dsp:sp>
    <dsp:sp modelId="{514CAEFA-EB39-4CAD-A342-0D0F5A904001}">
      <dsp:nvSpPr>
        <dsp:cNvPr id="0" name=""/>
        <dsp:cNvSpPr/>
      </dsp:nvSpPr>
      <dsp:spPr>
        <a:xfrm rot="16200000">
          <a:off x="3697159" y="1357140"/>
          <a:ext cx="208263" cy="4720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6200000">
        <a:off x="3697159" y="1357140"/>
        <a:ext cx="208263" cy="472043"/>
      </dsp:txXfrm>
    </dsp:sp>
    <dsp:sp modelId="{D58F0420-8C03-438A-9730-2EBC8FF84280}">
      <dsp:nvSpPr>
        <dsp:cNvPr id="0" name=""/>
        <dsp:cNvSpPr/>
      </dsp:nvSpPr>
      <dsp:spPr>
        <a:xfrm>
          <a:off x="3107110" y="2430"/>
          <a:ext cx="1388362" cy="1388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GASTRO İNTESTİNAL SİSTEM</a:t>
          </a:r>
          <a:endParaRPr lang="tr-TR" sz="1400" kern="1200" dirty="0"/>
        </a:p>
      </dsp:txBody>
      <dsp:txXfrm>
        <a:off x="3107110" y="2430"/>
        <a:ext cx="1388362" cy="1388362"/>
      </dsp:txXfrm>
    </dsp:sp>
    <dsp:sp modelId="{B1F481B5-74DE-449C-9AD6-8F84D6A4289B}">
      <dsp:nvSpPr>
        <dsp:cNvPr id="0" name=""/>
        <dsp:cNvSpPr/>
      </dsp:nvSpPr>
      <dsp:spPr>
        <a:xfrm rot="20520000">
          <a:off x="4776618" y="2061978"/>
          <a:ext cx="148760" cy="4720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20520000">
        <a:off x="4776618" y="2061978"/>
        <a:ext cx="148760" cy="472043"/>
      </dsp:txXfrm>
    </dsp:sp>
    <dsp:sp modelId="{11BD1392-C761-4FBA-AE79-49D1217489D3}">
      <dsp:nvSpPr>
        <dsp:cNvPr id="0" name=""/>
        <dsp:cNvSpPr/>
      </dsp:nvSpPr>
      <dsp:spPr>
        <a:xfrm>
          <a:off x="4954498" y="1344636"/>
          <a:ext cx="1388362" cy="1388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KARDİYO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VASKÜLER SİSTEM</a:t>
          </a:r>
        </a:p>
      </dsp:txBody>
      <dsp:txXfrm>
        <a:off x="4954498" y="1344636"/>
        <a:ext cx="1388362" cy="1388362"/>
      </dsp:txXfrm>
    </dsp:sp>
    <dsp:sp modelId="{2BFCCBA4-D0B7-48B7-A6DF-371E12A35556}">
      <dsp:nvSpPr>
        <dsp:cNvPr id="0" name=""/>
        <dsp:cNvSpPr/>
      </dsp:nvSpPr>
      <dsp:spPr>
        <a:xfrm rot="3240000">
          <a:off x="4333566" y="3265086"/>
          <a:ext cx="188063" cy="4720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3240000">
        <a:off x="4333566" y="3265086"/>
        <a:ext cx="188063" cy="472043"/>
      </dsp:txXfrm>
    </dsp:sp>
    <dsp:sp modelId="{3CAA6C24-4FFF-4063-9DCE-49EEFCE41C1D}">
      <dsp:nvSpPr>
        <dsp:cNvPr id="0" name=""/>
        <dsp:cNvSpPr/>
      </dsp:nvSpPr>
      <dsp:spPr>
        <a:xfrm>
          <a:off x="4248859" y="3516372"/>
          <a:ext cx="1388362" cy="1388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DİABETUS MELLİTUS</a:t>
          </a:r>
          <a:endParaRPr lang="tr-TR" sz="1400" kern="1200" dirty="0"/>
        </a:p>
      </dsp:txBody>
      <dsp:txXfrm>
        <a:off x="4248859" y="3516372"/>
        <a:ext cx="1388362" cy="1388362"/>
      </dsp:txXfrm>
    </dsp:sp>
    <dsp:sp modelId="{A229A7F6-CF73-41A1-8AE2-699C0D8459F3}">
      <dsp:nvSpPr>
        <dsp:cNvPr id="0" name=""/>
        <dsp:cNvSpPr/>
      </dsp:nvSpPr>
      <dsp:spPr>
        <a:xfrm rot="7560000">
          <a:off x="3080952" y="3265086"/>
          <a:ext cx="188063" cy="4720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7560000">
        <a:off x="3080952" y="3265086"/>
        <a:ext cx="188063" cy="472043"/>
      </dsp:txXfrm>
    </dsp:sp>
    <dsp:sp modelId="{A3189C31-72CD-4338-B5CE-A7CB81B7DBE5}">
      <dsp:nvSpPr>
        <dsp:cNvPr id="0" name=""/>
        <dsp:cNvSpPr/>
      </dsp:nvSpPr>
      <dsp:spPr>
        <a:xfrm>
          <a:off x="1965361" y="3516372"/>
          <a:ext cx="1388362" cy="1388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KANSER</a:t>
          </a:r>
          <a:endParaRPr lang="tr-TR" sz="1400" kern="1200" dirty="0"/>
        </a:p>
      </dsp:txBody>
      <dsp:txXfrm>
        <a:off x="1965361" y="3516372"/>
        <a:ext cx="1388362" cy="1388362"/>
      </dsp:txXfrm>
    </dsp:sp>
    <dsp:sp modelId="{2757AA15-72C2-4BC1-9A10-9AE00765FEC5}">
      <dsp:nvSpPr>
        <dsp:cNvPr id="0" name=""/>
        <dsp:cNvSpPr/>
      </dsp:nvSpPr>
      <dsp:spPr>
        <a:xfrm rot="11880000">
          <a:off x="2677203" y="2061978"/>
          <a:ext cx="148760" cy="4720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1880000">
        <a:off x="2677203" y="2061978"/>
        <a:ext cx="148760" cy="472043"/>
      </dsp:txXfrm>
    </dsp:sp>
    <dsp:sp modelId="{084BF49B-406A-431C-A7B0-489C6EECD382}">
      <dsp:nvSpPr>
        <dsp:cNvPr id="0" name=""/>
        <dsp:cNvSpPr/>
      </dsp:nvSpPr>
      <dsp:spPr>
        <a:xfrm>
          <a:off x="1259721" y="1344636"/>
          <a:ext cx="1388362" cy="1388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OBEZİTE</a:t>
          </a:r>
          <a:endParaRPr lang="tr-TR" sz="1400" kern="1200" dirty="0"/>
        </a:p>
      </dsp:txBody>
      <dsp:txXfrm>
        <a:off x="1259721" y="1344636"/>
        <a:ext cx="1388362" cy="138836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2EA8D6-47D6-42BA-B0C9-F9C18779F24A}">
      <dsp:nvSpPr>
        <dsp:cNvPr id="0" name=""/>
        <dsp:cNvSpPr/>
      </dsp:nvSpPr>
      <dsp:spPr>
        <a:xfrm>
          <a:off x="1091" y="0"/>
          <a:ext cx="2184280" cy="42687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chemeClr val="tx1"/>
              </a:solidFill>
            </a:rPr>
            <a:t>Kalp hastalıkları riski</a:t>
          </a:r>
          <a:endParaRPr lang="tr-TR" sz="2600" b="1" kern="1200" dirty="0">
            <a:solidFill>
              <a:schemeClr val="tx1"/>
            </a:solidFill>
          </a:endParaRPr>
        </a:p>
      </dsp:txBody>
      <dsp:txXfrm>
        <a:off x="1091" y="1707515"/>
        <a:ext cx="2184280" cy="1707515"/>
      </dsp:txXfrm>
    </dsp:sp>
    <dsp:sp modelId="{551098AF-93BD-4823-B40F-352676B76014}">
      <dsp:nvSpPr>
        <dsp:cNvPr id="0" name=""/>
        <dsp:cNvSpPr/>
      </dsp:nvSpPr>
      <dsp:spPr>
        <a:xfrm>
          <a:off x="382477" y="256127"/>
          <a:ext cx="1421506" cy="14215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6CDC9-BE26-43F6-8387-4C7D5BB00772}">
      <dsp:nvSpPr>
        <dsp:cNvPr id="0" name=""/>
        <dsp:cNvSpPr/>
      </dsp:nvSpPr>
      <dsp:spPr>
        <a:xfrm>
          <a:off x="2243281" y="0"/>
          <a:ext cx="1930343" cy="42687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</a:rPr>
            <a:t>Tip 2 Diyabet riski</a:t>
          </a:r>
          <a:endParaRPr lang="tr-TR" sz="2500" b="1" kern="1200" dirty="0">
            <a:solidFill>
              <a:schemeClr val="tx1"/>
            </a:solidFill>
          </a:endParaRPr>
        </a:p>
      </dsp:txBody>
      <dsp:txXfrm>
        <a:off x="2243281" y="1707515"/>
        <a:ext cx="1930343" cy="1707515"/>
      </dsp:txXfrm>
    </dsp:sp>
    <dsp:sp modelId="{A6465091-11A1-4D72-8475-7B954E1977AF}">
      <dsp:nvSpPr>
        <dsp:cNvPr id="0" name=""/>
        <dsp:cNvSpPr/>
      </dsp:nvSpPr>
      <dsp:spPr>
        <a:xfrm>
          <a:off x="2497699" y="256127"/>
          <a:ext cx="1421506" cy="14215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35406-DF6A-4EA9-B090-BC0F3332F350}">
      <dsp:nvSpPr>
        <dsp:cNvPr id="0" name=""/>
        <dsp:cNvSpPr/>
      </dsp:nvSpPr>
      <dsp:spPr>
        <a:xfrm>
          <a:off x="4231534" y="0"/>
          <a:ext cx="1930343" cy="42687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tx1"/>
              </a:solidFill>
            </a:rPr>
            <a:t>GIS Kanserleri riski</a:t>
          </a:r>
          <a:endParaRPr lang="tr-TR" sz="2500" b="1" kern="1200" dirty="0">
            <a:solidFill>
              <a:schemeClr val="tx1"/>
            </a:solidFill>
          </a:endParaRPr>
        </a:p>
      </dsp:txBody>
      <dsp:txXfrm>
        <a:off x="4231534" y="1707515"/>
        <a:ext cx="1930343" cy="1707515"/>
      </dsp:txXfrm>
    </dsp:sp>
    <dsp:sp modelId="{A438E869-8DFA-4A33-9B08-85AB016E0FB1}">
      <dsp:nvSpPr>
        <dsp:cNvPr id="0" name=""/>
        <dsp:cNvSpPr/>
      </dsp:nvSpPr>
      <dsp:spPr>
        <a:xfrm>
          <a:off x="4485953" y="256127"/>
          <a:ext cx="1421506" cy="14215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B7336-59C3-4155-AAD4-F3D34FA789C8}">
      <dsp:nvSpPr>
        <dsp:cNvPr id="0" name=""/>
        <dsp:cNvSpPr/>
      </dsp:nvSpPr>
      <dsp:spPr>
        <a:xfrm>
          <a:off x="6219788" y="0"/>
          <a:ext cx="1930343" cy="42687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err="1" smtClean="0">
              <a:solidFill>
                <a:schemeClr val="tx1"/>
              </a:solidFill>
            </a:rPr>
            <a:t>Obezite</a:t>
          </a:r>
          <a:r>
            <a:rPr lang="tr-TR" sz="2500" b="1" kern="1200" dirty="0" smtClean="0">
              <a:solidFill>
                <a:schemeClr val="tx1"/>
              </a:solidFill>
            </a:rPr>
            <a:t> riski</a:t>
          </a:r>
          <a:endParaRPr lang="tr-TR" sz="2500" b="1" kern="1200" dirty="0">
            <a:solidFill>
              <a:schemeClr val="tx1"/>
            </a:solidFill>
          </a:endParaRPr>
        </a:p>
      </dsp:txBody>
      <dsp:txXfrm>
        <a:off x="6219788" y="1707515"/>
        <a:ext cx="1930343" cy="1707515"/>
      </dsp:txXfrm>
    </dsp:sp>
    <dsp:sp modelId="{1DC26742-8140-4AA8-88B6-A8C6A964731C}">
      <dsp:nvSpPr>
        <dsp:cNvPr id="0" name=""/>
        <dsp:cNvSpPr/>
      </dsp:nvSpPr>
      <dsp:spPr>
        <a:xfrm>
          <a:off x="6474207" y="256127"/>
          <a:ext cx="1421506" cy="14215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F7DE2-0B0D-457B-B2FB-CACEB2FD42DC}">
      <dsp:nvSpPr>
        <dsp:cNvPr id="0" name=""/>
        <dsp:cNvSpPr/>
      </dsp:nvSpPr>
      <dsp:spPr>
        <a:xfrm>
          <a:off x="326048" y="3684175"/>
          <a:ext cx="7499125" cy="102028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5F5E6-493F-4E69-AFE1-1B5459E7DB5B}">
      <dsp:nvSpPr>
        <dsp:cNvPr id="0" name=""/>
        <dsp:cNvSpPr/>
      </dsp:nvSpPr>
      <dsp:spPr>
        <a:xfrm>
          <a:off x="609" y="171035"/>
          <a:ext cx="2375616" cy="142536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2010 </a:t>
          </a:r>
          <a:r>
            <a:rPr lang="tr-TR" sz="1700" kern="1200" dirty="0" err="1" smtClean="0"/>
            <a:t>Dietary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Guidelines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for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Americans</a:t>
          </a:r>
          <a:r>
            <a:rPr lang="tr-TR" sz="1700" kern="1200" dirty="0" smtClean="0"/>
            <a:t>: 3porsiyon(48g)/gün </a:t>
          </a:r>
          <a:endParaRPr lang="tr-TR" sz="1700" kern="1200" dirty="0"/>
        </a:p>
      </dsp:txBody>
      <dsp:txXfrm>
        <a:off x="609" y="171035"/>
        <a:ext cx="2375616" cy="1425369"/>
      </dsp:txXfrm>
    </dsp:sp>
    <dsp:sp modelId="{66A05CA7-6109-46E9-8B1F-5EFDDD365947}">
      <dsp:nvSpPr>
        <dsp:cNvPr id="0" name=""/>
        <dsp:cNvSpPr/>
      </dsp:nvSpPr>
      <dsp:spPr>
        <a:xfrm>
          <a:off x="2613787" y="171035"/>
          <a:ext cx="2375616" cy="142536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National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Food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İnstute</a:t>
          </a:r>
          <a:r>
            <a:rPr lang="tr-TR" sz="1700" kern="1200" dirty="0" smtClean="0"/>
            <a:t>/</a:t>
          </a:r>
          <a:r>
            <a:rPr lang="tr-TR" sz="1700" kern="1200" dirty="0" err="1" smtClean="0"/>
            <a:t>National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Food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Adminstration</a:t>
          </a:r>
          <a:r>
            <a:rPr lang="tr-TR" sz="1700" kern="1200" dirty="0" smtClean="0"/>
            <a:t>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62 g tam tahıl/gün(kuru ağırlık)</a:t>
          </a:r>
          <a:endParaRPr lang="tr-TR" sz="1700" kern="1200" dirty="0"/>
        </a:p>
      </dsp:txBody>
      <dsp:txXfrm>
        <a:off x="2613787" y="171035"/>
        <a:ext cx="2375616" cy="1425369"/>
      </dsp:txXfrm>
    </dsp:sp>
    <dsp:sp modelId="{29860BCD-49E0-469F-8651-3A9C874CB214}">
      <dsp:nvSpPr>
        <dsp:cNvPr id="0" name=""/>
        <dsp:cNvSpPr/>
      </dsp:nvSpPr>
      <dsp:spPr>
        <a:xfrm>
          <a:off x="609" y="1833967"/>
          <a:ext cx="2375616" cy="142536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Netherlens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Nutrition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Centre</a:t>
          </a:r>
          <a:r>
            <a:rPr lang="tr-TR" sz="1700" kern="1200" dirty="0" smtClean="0"/>
            <a:t>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 6 dilim tam tahıllı ekmek/ (115 gram tam tahıl)</a:t>
          </a:r>
          <a:endParaRPr lang="tr-TR" sz="1700" kern="1200" dirty="0"/>
        </a:p>
      </dsp:txBody>
      <dsp:txXfrm>
        <a:off x="609" y="1833967"/>
        <a:ext cx="2375616" cy="1425369"/>
      </dsp:txXfrm>
    </dsp:sp>
    <dsp:sp modelId="{A078822A-E416-40F8-A1BA-949D65B55193}">
      <dsp:nvSpPr>
        <dsp:cNvPr id="0" name=""/>
        <dsp:cNvSpPr/>
      </dsp:nvSpPr>
      <dsp:spPr>
        <a:xfrm>
          <a:off x="2613787" y="1833967"/>
          <a:ext cx="2375616" cy="142536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German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Nutrition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Society</a:t>
          </a:r>
          <a:r>
            <a:rPr lang="tr-TR" sz="1700" kern="1200" dirty="0" smtClean="0"/>
            <a:t>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 En az 30 gram lif tam tahıllı besinlerden alınmalı</a:t>
          </a:r>
          <a:endParaRPr lang="tr-TR" sz="1700" kern="1200" dirty="0"/>
        </a:p>
      </dsp:txBody>
      <dsp:txXfrm>
        <a:off x="2613787" y="1833967"/>
        <a:ext cx="2375616" cy="1425369"/>
      </dsp:txXfrm>
    </dsp:sp>
    <dsp:sp modelId="{7365A83C-9F09-4E27-988F-22C7EB0840D5}">
      <dsp:nvSpPr>
        <dsp:cNvPr id="0" name=""/>
        <dsp:cNvSpPr/>
      </dsp:nvSpPr>
      <dsp:spPr>
        <a:xfrm>
          <a:off x="1307198" y="3496899"/>
          <a:ext cx="2375616" cy="142536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Swiss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Society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for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Nutrition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food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pyramid</a:t>
          </a:r>
          <a:r>
            <a:rPr lang="tr-TR" sz="1700" kern="1200" dirty="0" smtClean="0"/>
            <a:t>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En az 2 porsiyon tam tahıl/gün</a:t>
          </a:r>
          <a:endParaRPr lang="tr-TR" sz="1700" kern="1200" dirty="0"/>
        </a:p>
      </dsp:txBody>
      <dsp:txXfrm>
        <a:off x="1307198" y="3496899"/>
        <a:ext cx="2375616" cy="14253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441078-E679-4356-B602-2E4492510E36}">
      <dsp:nvSpPr>
        <dsp:cNvPr id="0" name=""/>
        <dsp:cNvSpPr/>
      </dsp:nvSpPr>
      <dsp:spPr>
        <a:xfrm>
          <a:off x="0" y="1459314"/>
          <a:ext cx="106870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8B777-268C-4568-9DD2-0FEF53ACEABE}">
      <dsp:nvSpPr>
        <dsp:cNvPr id="0" name=""/>
        <dsp:cNvSpPr/>
      </dsp:nvSpPr>
      <dsp:spPr>
        <a:xfrm>
          <a:off x="533830" y="61898"/>
          <a:ext cx="7473629" cy="1589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dirty="0" smtClean="0"/>
            <a:t>%40 CHO,%30 protein, %30 yağ</a:t>
          </a:r>
          <a:endParaRPr lang="tr-TR" sz="2500" kern="1200" dirty="0"/>
        </a:p>
      </dsp:txBody>
      <dsp:txXfrm>
        <a:off x="533830" y="61898"/>
        <a:ext cx="7473629" cy="1589295"/>
      </dsp:txXfrm>
    </dsp:sp>
    <dsp:sp modelId="{A2D40CF1-0AD8-4636-9EF4-8EF9287344DA}">
      <dsp:nvSpPr>
        <dsp:cNvPr id="0" name=""/>
        <dsp:cNvSpPr/>
      </dsp:nvSpPr>
      <dsp:spPr>
        <a:xfrm>
          <a:off x="0" y="3255305"/>
          <a:ext cx="106870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88199-9E69-41A4-9873-8764626DA327}">
      <dsp:nvSpPr>
        <dsp:cNvPr id="0" name=""/>
        <dsp:cNvSpPr/>
      </dsp:nvSpPr>
      <dsp:spPr>
        <a:xfrm>
          <a:off x="533830" y="1857114"/>
          <a:ext cx="7473629" cy="1590071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dirty="0" smtClean="0"/>
            <a:t>Onaylanan karbonhidratlı gıdalar tüm meyveler ve sebzeler, baklagiller ve yulaf ezmesidir.</a:t>
          </a:r>
          <a:endParaRPr lang="tr-TR" sz="2500" kern="1200" dirty="0"/>
        </a:p>
      </dsp:txBody>
      <dsp:txXfrm>
        <a:off x="533830" y="1857114"/>
        <a:ext cx="7473629" cy="1590071"/>
      </dsp:txXfrm>
    </dsp:sp>
    <dsp:sp modelId="{702D5CAB-F833-413C-94ED-443D05BD7B02}">
      <dsp:nvSpPr>
        <dsp:cNvPr id="0" name=""/>
        <dsp:cNvSpPr/>
      </dsp:nvSpPr>
      <dsp:spPr>
        <a:xfrm>
          <a:off x="0" y="5029168"/>
          <a:ext cx="106870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5518F-E803-4941-AFB4-AE94D6664C0B}">
      <dsp:nvSpPr>
        <dsp:cNvPr id="0" name=""/>
        <dsp:cNvSpPr/>
      </dsp:nvSpPr>
      <dsp:spPr>
        <a:xfrm>
          <a:off x="533830" y="3653105"/>
          <a:ext cx="7473629" cy="1567943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dirty="0" smtClean="0"/>
            <a:t>Onaylanmayan karbonhidratlar patates, makarna, pilav, ekmek, bazı baklagiller, mısır, şeker ve havuç ya da muz gibi çok şekerli meyve ve sebzelerdir.</a:t>
          </a:r>
          <a:endParaRPr lang="tr-TR" sz="2500" kern="1200" dirty="0"/>
        </a:p>
      </dsp:txBody>
      <dsp:txXfrm>
        <a:off x="533830" y="3653105"/>
        <a:ext cx="7473629" cy="15679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ACC35E-1A2F-4D4C-A3A4-10F50962DC16}">
      <dsp:nvSpPr>
        <dsp:cNvPr id="0" name=""/>
        <dsp:cNvSpPr/>
      </dsp:nvSpPr>
      <dsp:spPr>
        <a:xfrm>
          <a:off x="4595" y="2071774"/>
          <a:ext cx="2009472" cy="1575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15 kadın </a:t>
          </a:r>
          <a:r>
            <a:rPr lang="tr-TR" sz="1800" kern="1200" dirty="0" err="1" smtClean="0"/>
            <a:t>Zone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Diet</a:t>
          </a:r>
          <a:r>
            <a:rPr lang="tr-TR" sz="1800" kern="1200" dirty="0" smtClean="0"/>
            <a:t> grubu</a:t>
          </a:r>
          <a:endParaRPr lang="tr-TR" sz="1800" kern="1200" dirty="0"/>
        </a:p>
      </dsp:txBody>
      <dsp:txXfrm>
        <a:off x="4595" y="2071774"/>
        <a:ext cx="2009472" cy="1575683"/>
      </dsp:txXfrm>
    </dsp:sp>
    <dsp:sp modelId="{F71BEC8B-F6D6-486F-8567-58FB7F812C11}">
      <dsp:nvSpPr>
        <dsp:cNvPr id="0" name=""/>
        <dsp:cNvSpPr/>
      </dsp:nvSpPr>
      <dsp:spPr>
        <a:xfrm>
          <a:off x="2215015" y="2610441"/>
          <a:ext cx="426008" cy="498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2215015" y="2610441"/>
        <a:ext cx="426008" cy="498349"/>
      </dsp:txXfrm>
    </dsp:sp>
    <dsp:sp modelId="{D3C269B8-FE89-4C94-8C25-D8DCC08138E5}">
      <dsp:nvSpPr>
        <dsp:cNvPr id="0" name=""/>
        <dsp:cNvSpPr/>
      </dsp:nvSpPr>
      <dsp:spPr>
        <a:xfrm>
          <a:off x="2817857" y="2103857"/>
          <a:ext cx="2009472" cy="1511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15 kadın kontrol grubu</a:t>
          </a:r>
          <a:endParaRPr lang="tr-TR" sz="1800" kern="1200" dirty="0"/>
        </a:p>
      </dsp:txBody>
      <dsp:txXfrm>
        <a:off x="2817857" y="2103857"/>
        <a:ext cx="2009472" cy="1511517"/>
      </dsp:txXfrm>
    </dsp:sp>
    <dsp:sp modelId="{D9A378A7-9E04-49E8-AAEE-0F92039BE3E5}">
      <dsp:nvSpPr>
        <dsp:cNvPr id="0" name=""/>
        <dsp:cNvSpPr/>
      </dsp:nvSpPr>
      <dsp:spPr>
        <a:xfrm>
          <a:off x="5028277" y="2610441"/>
          <a:ext cx="426008" cy="498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5028277" y="2610441"/>
        <a:ext cx="426008" cy="498349"/>
      </dsp:txXfrm>
    </dsp:sp>
    <dsp:sp modelId="{8ECFC9C0-48EF-4E2B-ADA6-8149833909A6}">
      <dsp:nvSpPr>
        <dsp:cNvPr id="0" name=""/>
        <dsp:cNvSpPr/>
      </dsp:nvSpPr>
      <dsp:spPr>
        <a:xfrm>
          <a:off x="5631119" y="2071774"/>
          <a:ext cx="2009472" cy="1575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3 hafta boyunca</a:t>
          </a:r>
          <a:endParaRPr lang="tr-TR" sz="1800" kern="1200" dirty="0"/>
        </a:p>
      </dsp:txBody>
      <dsp:txXfrm>
        <a:off x="5631119" y="2071774"/>
        <a:ext cx="2009472" cy="1575683"/>
      </dsp:txXfrm>
    </dsp:sp>
    <dsp:sp modelId="{8681EA76-09AF-4271-B9F3-C82BF07AC439}">
      <dsp:nvSpPr>
        <dsp:cNvPr id="0" name=""/>
        <dsp:cNvSpPr/>
      </dsp:nvSpPr>
      <dsp:spPr>
        <a:xfrm>
          <a:off x="7841539" y="2610441"/>
          <a:ext cx="426008" cy="498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7841539" y="2610441"/>
        <a:ext cx="426008" cy="498349"/>
      </dsp:txXfrm>
    </dsp:sp>
    <dsp:sp modelId="{F401A702-A24D-4478-9614-40BB81E50DF1}">
      <dsp:nvSpPr>
        <dsp:cNvPr id="0" name=""/>
        <dsp:cNvSpPr/>
      </dsp:nvSpPr>
      <dsp:spPr>
        <a:xfrm>
          <a:off x="8444381" y="2023643"/>
          <a:ext cx="2009472" cy="1671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Her iki grupta da anlamlı ağırlık değişimleri ve BKİ değişimleri gözlenmedi.</a:t>
          </a:r>
          <a:endParaRPr lang="tr-TR" sz="1800" kern="1200" dirty="0"/>
        </a:p>
      </dsp:txBody>
      <dsp:txXfrm>
        <a:off x="8444381" y="2023643"/>
        <a:ext cx="2009472" cy="16719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3FB77-5DC5-44FA-96E3-ACBC447C3EE3}">
      <dsp:nvSpPr>
        <dsp:cNvPr id="0" name=""/>
        <dsp:cNvSpPr/>
      </dsp:nvSpPr>
      <dsp:spPr>
        <a:xfrm>
          <a:off x="7143" y="0"/>
          <a:ext cx="2135187" cy="1239912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Heterosiklik</a:t>
          </a:r>
          <a:r>
            <a:rPr lang="tr-TR" sz="2400" kern="1200" dirty="0" smtClean="0"/>
            <a:t> amin</a:t>
          </a:r>
          <a:endParaRPr lang="tr-TR" sz="2400" kern="1200" dirty="0"/>
        </a:p>
      </dsp:txBody>
      <dsp:txXfrm>
        <a:off x="7143" y="0"/>
        <a:ext cx="2135187" cy="1239912"/>
      </dsp:txXfrm>
    </dsp:sp>
    <dsp:sp modelId="{F578AFD8-F2C9-4BAF-AF95-7F4C0F23A805}">
      <dsp:nvSpPr>
        <dsp:cNvPr id="0" name=""/>
        <dsp:cNvSpPr/>
      </dsp:nvSpPr>
      <dsp:spPr>
        <a:xfrm>
          <a:off x="2355850" y="355192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>
        <a:off x="2355850" y="355192"/>
        <a:ext cx="452659" cy="529526"/>
      </dsp:txXfrm>
    </dsp:sp>
    <dsp:sp modelId="{0DC5CE4D-E911-4468-8F62-6B70181CA88A}">
      <dsp:nvSpPr>
        <dsp:cNvPr id="0" name=""/>
        <dsp:cNvSpPr/>
      </dsp:nvSpPr>
      <dsp:spPr>
        <a:xfrm>
          <a:off x="2996406" y="0"/>
          <a:ext cx="2135187" cy="1239912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Polisiklik</a:t>
          </a:r>
          <a:r>
            <a:rPr lang="tr-TR" sz="2400" kern="1200" dirty="0" smtClean="0"/>
            <a:t> aromatik hidrokarbon</a:t>
          </a:r>
          <a:endParaRPr lang="tr-TR" sz="2400" kern="1200" dirty="0"/>
        </a:p>
      </dsp:txBody>
      <dsp:txXfrm>
        <a:off x="2996406" y="0"/>
        <a:ext cx="2135187" cy="1239912"/>
      </dsp:txXfrm>
    </dsp:sp>
    <dsp:sp modelId="{528A042F-BFD2-4130-A017-9297EBD93AFB}">
      <dsp:nvSpPr>
        <dsp:cNvPr id="0" name=""/>
        <dsp:cNvSpPr/>
      </dsp:nvSpPr>
      <dsp:spPr>
        <a:xfrm>
          <a:off x="5345112" y="355192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>
        <a:off x="5345112" y="355192"/>
        <a:ext cx="452659" cy="529526"/>
      </dsp:txXfrm>
    </dsp:sp>
    <dsp:sp modelId="{8FDB4E6D-086C-4C2E-9148-B46E1AF54384}">
      <dsp:nvSpPr>
        <dsp:cNvPr id="0" name=""/>
        <dsp:cNvSpPr/>
      </dsp:nvSpPr>
      <dsp:spPr>
        <a:xfrm>
          <a:off x="5985668" y="0"/>
          <a:ext cx="2135187" cy="1239912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N-</a:t>
          </a:r>
          <a:r>
            <a:rPr lang="tr-TR" sz="2400" kern="1200" dirty="0" err="1" smtClean="0"/>
            <a:t>Nitrozo</a:t>
          </a:r>
          <a:r>
            <a:rPr lang="tr-TR" sz="2400" kern="1200" dirty="0" smtClean="0"/>
            <a:t> bileşikleri</a:t>
          </a:r>
          <a:endParaRPr lang="tr-TR" sz="2400" kern="1200" dirty="0"/>
        </a:p>
      </dsp:txBody>
      <dsp:txXfrm>
        <a:off x="5985668" y="0"/>
        <a:ext cx="2135187" cy="12399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441078-E679-4356-B602-2E4492510E36}">
      <dsp:nvSpPr>
        <dsp:cNvPr id="0" name=""/>
        <dsp:cNvSpPr/>
      </dsp:nvSpPr>
      <dsp:spPr>
        <a:xfrm>
          <a:off x="0" y="1134093"/>
          <a:ext cx="10687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8B777-268C-4568-9DD2-0FEF53ACEABE}">
      <dsp:nvSpPr>
        <dsp:cNvPr id="0" name=""/>
        <dsp:cNvSpPr/>
      </dsp:nvSpPr>
      <dsp:spPr>
        <a:xfrm>
          <a:off x="533830" y="59158"/>
          <a:ext cx="7473629" cy="1222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dirty="0" smtClean="0"/>
            <a:t>Bol bol yağsız proteinler, sebzeler, fındıklar, az-yağlı peynirler, yumurtalar ve az-yağlı süt ürünleri serbest.</a:t>
          </a:r>
          <a:endParaRPr lang="tr-TR" sz="2500" kern="1200" dirty="0"/>
        </a:p>
      </dsp:txBody>
      <dsp:txXfrm>
        <a:off x="533830" y="59158"/>
        <a:ext cx="7473629" cy="1222535"/>
      </dsp:txXfrm>
    </dsp:sp>
    <dsp:sp modelId="{A2D40CF1-0AD8-4636-9EF4-8EF9287344DA}">
      <dsp:nvSpPr>
        <dsp:cNvPr id="0" name=""/>
        <dsp:cNvSpPr/>
      </dsp:nvSpPr>
      <dsp:spPr>
        <a:xfrm>
          <a:off x="0" y="2515625"/>
          <a:ext cx="10687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79374"/>
              <a:satOff val="-3219"/>
              <a:lumOff val="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88199-9E69-41A4-9873-8764626DA327}">
      <dsp:nvSpPr>
        <dsp:cNvPr id="0" name=""/>
        <dsp:cNvSpPr/>
      </dsp:nvSpPr>
      <dsp:spPr>
        <a:xfrm>
          <a:off x="533830" y="1440093"/>
          <a:ext cx="7473629" cy="1223131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b="0" i="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dirty="0" smtClean="0"/>
            <a:t>Ekmek, pilav, makarna, yulaf ve kek gibi tüm nişasta ve karbonhidratlı ürünlerden uzak durun!!</a:t>
          </a:r>
          <a:r>
            <a:rPr lang="tr-TR" sz="2500" kern="1200" dirty="0" smtClean="0"/>
            <a:t/>
          </a:r>
          <a:br>
            <a:rPr lang="tr-TR" sz="2500" kern="1200" dirty="0" smtClean="0"/>
          </a:br>
          <a:endParaRPr lang="tr-TR" sz="2500" kern="1200" dirty="0">
            <a:latin typeface="+mn-lt"/>
          </a:endParaRPr>
        </a:p>
      </dsp:txBody>
      <dsp:txXfrm>
        <a:off x="533830" y="1440093"/>
        <a:ext cx="7473629" cy="1223131"/>
      </dsp:txXfrm>
    </dsp:sp>
    <dsp:sp modelId="{702D5CAB-F833-413C-94ED-443D05BD7B02}">
      <dsp:nvSpPr>
        <dsp:cNvPr id="0" name=""/>
        <dsp:cNvSpPr/>
      </dsp:nvSpPr>
      <dsp:spPr>
        <a:xfrm>
          <a:off x="0" y="3880136"/>
          <a:ext cx="10687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58749"/>
              <a:satOff val="-6439"/>
              <a:lumOff val="1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5518F-E803-4941-AFB4-AE94D6664C0B}">
      <dsp:nvSpPr>
        <dsp:cNvPr id="0" name=""/>
        <dsp:cNvSpPr/>
      </dsp:nvSpPr>
      <dsp:spPr>
        <a:xfrm>
          <a:off x="533830" y="2821625"/>
          <a:ext cx="7473629" cy="120611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dirty="0" smtClean="0"/>
            <a:t>Ayrıca, meyve ve meyve sularının içerdiği şekerleri almayı bırakacaksınız.</a:t>
          </a:r>
          <a:endParaRPr lang="tr-TR" sz="2500" kern="1200" dirty="0"/>
        </a:p>
      </dsp:txBody>
      <dsp:txXfrm>
        <a:off x="533830" y="2821625"/>
        <a:ext cx="7473629" cy="1206110"/>
      </dsp:txXfrm>
    </dsp:sp>
    <dsp:sp modelId="{029ACE84-5AE0-4E98-BD1B-820393D0ADEC}">
      <dsp:nvSpPr>
        <dsp:cNvPr id="0" name=""/>
        <dsp:cNvSpPr/>
      </dsp:nvSpPr>
      <dsp:spPr>
        <a:xfrm>
          <a:off x="0" y="5107508"/>
          <a:ext cx="10687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4D5F0-E0E5-4F21-8763-A2E8600B3245}">
      <dsp:nvSpPr>
        <dsp:cNvPr id="0" name=""/>
        <dsp:cNvSpPr/>
      </dsp:nvSpPr>
      <dsp:spPr>
        <a:xfrm>
          <a:off x="533830" y="4186136"/>
          <a:ext cx="7473629" cy="1068972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dirty="0" smtClean="0"/>
            <a:t>Yoğurt, süt ve dondurma da dahil tüm süt ürünleri yasak.</a:t>
          </a:r>
          <a:endParaRPr lang="tr-TR" sz="2500" kern="1200" dirty="0"/>
        </a:p>
      </dsp:txBody>
      <dsp:txXfrm>
        <a:off x="533830" y="4186136"/>
        <a:ext cx="7473629" cy="10689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441078-E679-4356-B602-2E4492510E36}">
      <dsp:nvSpPr>
        <dsp:cNvPr id="0" name=""/>
        <dsp:cNvSpPr/>
      </dsp:nvSpPr>
      <dsp:spPr>
        <a:xfrm>
          <a:off x="0" y="1459314"/>
          <a:ext cx="106870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8B777-268C-4568-9DD2-0FEF53ACEABE}">
      <dsp:nvSpPr>
        <dsp:cNvPr id="0" name=""/>
        <dsp:cNvSpPr/>
      </dsp:nvSpPr>
      <dsp:spPr>
        <a:xfrm>
          <a:off x="533830" y="61898"/>
          <a:ext cx="7473629" cy="1589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Kilo vermek isteyen insanlardan bugünlerde sık sık </a:t>
          </a:r>
          <a:r>
            <a:rPr lang="tr-TR" sz="2500" kern="1200" dirty="0" err="1" smtClean="0"/>
            <a:t>glutensiz</a:t>
          </a:r>
          <a:r>
            <a:rPr lang="tr-TR" sz="2500" kern="1200" dirty="0" smtClean="0"/>
            <a:t> diyetle beslendiklerini duyuyoruz…</a:t>
          </a:r>
          <a:endParaRPr lang="tr-TR" sz="2500" kern="1200" dirty="0"/>
        </a:p>
      </dsp:txBody>
      <dsp:txXfrm>
        <a:off x="533830" y="61898"/>
        <a:ext cx="7473629" cy="1589295"/>
      </dsp:txXfrm>
    </dsp:sp>
    <dsp:sp modelId="{A2D40CF1-0AD8-4636-9EF4-8EF9287344DA}">
      <dsp:nvSpPr>
        <dsp:cNvPr id="0" name=""/>
        <dsp:cNvSpPr/>
      </dsp:nvSpPr>
      <dsp:spPr>
        <a:xfrm>
          <a:off x="0" y="3255305"/>
          <a:ext cx="106870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88199-9E69-41A4-9873-8764626DA327}">
      <dsp:nvSpPr>
        <dsp:cNvPr id="0" name=""/>
        <dsp:cNvSpPr/>
      </dsp:nvSpPr>
      <dsp:spPr>
        <a:xfrm>
          <a:off x="533830" y="1857114"/>
          <a:ext cx="7473629" cy="1590071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err="1" smtClean="0"/>
            <a:t>Glutensiz</a:t>
          </a:r>
          <a:r>
            <a:rPr lang="tr-TR" sz="2500" kern="1200" dirty="0" smtClean="0"/>
            <a:t> beslenme akımı adeta 1970'lerin başında  ortaya çıkan yağsız beslenme akımına dönüşüyor.</a:t>
          </a:r>
          <a:endParaRPr lang="tr-TR" sz="2500" kern="1200" dirty="0">
            <a:latin typeface="+mn-lt"/>
          </a:endParaRPr>
        </a:p>
      </dsp:txBody>
      <dsp:txXfrm>
        <a:off x="533830" y="1857114"/>
        <a:ext cx="7473629" cy="1590071"/>
      </dsp:txXfrm>
    </dsp:sp>
    <dsp:sp modelId="{702D5CAB-F833-413C-94ED-443D05BD7B02}">
      <dsp:nvSpPr>
        <dsp:cNvPr id="0" name=""/>
        <dsp:cNvSpPr/>
      </dsp:nvSpPr>
      <dsp:spPr>
        <a:xfrm>
          <a:off x="0" y="5029168"/>
          <a:ext cx="106870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5518F-E803-4941-AFB4-AE94D6664C0B}">
      <dsp:nvSpPr>
        <dsp:cNvPr id="0" name=""/>
        <dsp:cNvSpPr/>
      </dsp:nvSpPr>
      <dsp:spPr>
        <a:xfrm>
          <a:off x="533830" y="3653105"/>
          <a:ext cx="7473629" cy="1567943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dirty="0" smtClean="0"/>
            <a:t>Ekmek, bulgur,makarna, yulaf  gibi tüm karbonhidrat içeren  besinler kes kilo ver!!!</a:t>
          </a:r>
          <a:endParaRPr lang="tr-TR" sz="2500" kern="1200" dirty="0"/>
        </a:p>
      </dsp:txBody>
      <dsp:txXfrm>
        <a:off x="533830" y="3653105"/>
        <a:ext cx="7473629" cy="156794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28A62-E170-48C3-8F38-BA55D084ACCB}">
      <dsp:nvSpPr>
        <dsp:cNvPr id="0" name=""/>
        <dsp:cNvSpPr/>
      </dsp:nvSpPr>
      <dsp:spPr>
        <a:xfrm>
          <a:off x="0" y="1219986"/>
          <a:ext cx="106870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09DCD-F276-4036-8635-C4B7D4F8A4BF}">
      <dsp:nvSpPr>
        <dsp:cNvPr id="0" name=""/>
        <dsp:cNvSpPr/>
      </dsp:nvSpPr>
      <dsp:spPr>
        <a:xfrm>
          <a:off x="533830" y="257600"/>
          <a:ext cx="7473629" cy="1095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Ekmeğin her türlüsü </a:t>
          </a:r>
          <a:r>
            <a:rPr lang="tr-TR" sz="2500" kern="1200" dirty="0" err="1" smtClean="0"/>
            <a:t>insülin</a:t>
          </a:r>
          <a:r>
            <a:rPr lang="tr-TR" sz="2500" kern="1200" dirty="0" smtClean="0"/>
            <a:t> direncine neden olur. </a:t>
          </a:r>
          <a:r>
            <a:rPr lang="tr-TR" sz="2500" kern="1200" dirty="0" smtClean="0">
              <a:solidFill>
                <a:schemeClr val="bg1"/>
              </a:solidFill>
              <a:effectLst/>
            </a:rPr>
            <a:t>EKMEĞİ HAYATINIZDAN ÇIKARIN!!!</a:t>
          </a:r>
          <a:endParaRPr lang="tr-TR" sz="2500" kern="1200" dirty="0">
            <a:solidFill>
              <a:schemeClr val="bg1"/>
            </a:solidFill>
            <a:effectLst/>
          </a:endParaRPr>
        </a:p>
      </dsp:txBody>
      <dsp:txXfrm>
        <a:off x="533830" y="257600"/>
        <a:ext cx="7473629" cy="1095225"/>
      </dsp:txXfrm>
    </dsp:sp>
    <dsp:sp modelId="{BD441078-E679-4356-B602-2E4492510E36}">
      <dsp:nvSpPr>
        <dsp:cNvPr id="0" name=""/>
        <dsp:cNvSpPr/>
      </dsp:nvSpPr>
      <dsp:spPr>
        <a:xfrm>
          <a:off x="0" y="2462828"/>
          <a:ext cx="106870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79374"/>
              <a:satOff val="-3219"/>
              <a:lumOff val="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8B777-268C-4568-9DD2-0FEF53ACEABE}">
      <dsp:nvSpPr>
        <dsp:cNvPr id="0" name=""/>
        <dsp:cNvSpPr/>
      </dsp:nvSpPr>
      <dsp:spPr>
        <a:xfrm>
          <a:off x="533830" y="1495386"/>
          <a:ext cx="7473629" cy="1100281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Kolesterol hastalarında kısıtlanan yumurta ve kırmızı et bu diyette serbesttir. </a:t>
          </a:r>
          <a:endParaRPr lang="tr-TR" sz="2500" kern="1200" dirty="0"/>
        </a:p>
      </dsp:txBody>
      <dsp:txXfrm>
        <a:off x="533830" y="1495386"/>
        <a:ext cx="7473629" cy="1100281"/>
      </dsp:txXfrm>
    </dsp:sp>
    <dsp:sp modelId="{A2D40CF1-0AD8-4636-9EF4-8EF9287344DA}">
      <dsp:nvSpPr>
        <dsp:cNvPr id="0" name=""/>
        <dsp:cNvSpPr/>
      </dsp:nvSpPr>
      <dsp:spPr>
        <a:xfrm>
          <a:off x="0" y="3706206"/>
          <a:ext cx="106870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58749"/>
              <a:satOff val="-6439"/>
              <a:lumOff val="1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88199-9E69-41A4-9873-8764626DA327}">
      <dsp:nvSpPr>
        <dsp:cNvPr id="0" name=""/>
        <dsp:cNvSpPr/>
      </dsp:nvSpPr>
      <dsp:spPr>
        <a:xfrm>
          <a:off x="533830" y="2738228"/>
          <a:ext cx="7473629" cy="1100818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solidFill>
                <a:schemeClr val="bg1"/>
              </a:solidFill>
            </a:rPr>
            <a:t>Ekmek yerine ceviz tüketebilirsiniz.</a:t>
          </a:r>
          <a:endParaRPr lang="tr-TR" sz="2500" kern="1200" dirty="0">
            <a:solidFill>
              <a:schemeClr val="bg1"/>
            </a:solidFill>
            <a:latin typeface="+mn-lt"/>
          </a:endParaRPr>
        </a:p>
      </dsp:txBody>
      <dsp:txXfrm>
        <a:off x="533830" y="2738228"/>
        <a:ext cx="7473629" cy="1100818"/>
      </dsp:txXfrm>
    </dsp:sp>
    <dsp:sp modelId="{702D5CAB-F833-413C-94ED-443D05BD7B02}">
      <dsp:nvSpPr>
        <dsp:cNvPr id="0" name=""/>
        <dsp:cNvSpPr/>
      </dsp:nvSpPr>
      <dsp:spPr>
        <a:xfrm>
          <a:off x="0" y="4934266"/>
          <a:ext cx="106870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5518F-E803-4941-AFB4-AE94D6664C0B}">
      <dsp:nvSpPr>
        <dsp:cNvPr id="0" name=""/>
        <dsp:cNvSpPr/>
      </dsp:nvSpPr>
      <dsp:spPr>
        <a:xfrm>
          <a:off x="533830" y="3981606"/>
          <a:ext cx="7473629" cy="1085499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62" tIns="0" rIns="28276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Meyve şekeri çok tehlikelidir</a:t>
          </a:r>
          <a:r>
            <a:rPr lang="tr-TR" sz="2500" kern="1200" smtClean="0"/>
            <a:t>. Akşam </a:t>
          </a:r>
          <a:r>
            <a:rPr lang="tr-TR" sz="2500" kern="1200" dirty="0" smtClean="0"/>
            <a:t>yemeğinden sonra kesinlikle meyve yenilmemelidir.</a:t>
          </a:r>
          <a:endParaRPr lang="tr-TR" sz="2500" kern="1200" dirty="0"/>
        </a:p>
      </dsp:txBody>
      <dsp:txXfrm>
        <a:off x="533830" y="3981606"/>
        <a:ext cx="7473629" cy="10854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F1D73-0A5A-4069-B2DA-F5F8DB96DC52}">
      <dsp:nvSpPr>
        <dsp:cNvPr id="0" name=""/>
        <dsp:cNvSpPr/>
      </dsp:nvSpPr>
      <dsp:spPr>
        <a:xfrm>
          <a:off x="0" y="0"/>
          <a:ext cx="7008779" cy="1568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66067A-D939-4DE4-B29B-4189A49BD95F}">
      <dsp:nvSpPr>
        <dsp:cNvPr id="0" name=""/>
        <dsp:cNvSpPr/>
      </dsp:nvSpPr>
      <dsp:spPr>
        <a:xfrm>
          <a:off x="210263" y="209099"/>
          <a:ext cx="2058828" cy="11500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690AA4-083D-4F02-A8A8-7030C72CAEA9}">
      <dsp:nvSpPr>
        <dsp:cNvPr id="0" name=""/>
        <dsp:cNvSpPr/>
      </dsp:nvSpPr>
      <dsp:spPr>
        <a:xfrm rot="10800000">
          <a:off x="210263" y="1568242"/>
          <a:ext cx="2058828" cy="191674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CHO</a:t>
          </a:r>
          <a:endParaRPr lang="tr-TR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%11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/>
        </a:p>
      </dsp:txBody>
      <dsp:txXfrm rot="10800000">
        <a:off x="210263" y="1568242"/>
        <a:ext cx="2058828" cy="1916741"/>
      </dsp:txXfrm>
    </dsp:sp>
    <dsp:sp modelId="{E31D32EE-AA00-4A52-9597-0D850F3D7CA2}">
      <dsp:nvSpPr>
        <dsp:cNvPr id="0" name=""/>
        <dsp:cNvSpPr/>
      </dsp:nvSpPr>
      <dsp:spPr>
        <a:xfrm>
          <a:off x="2474975" y="209099"/>
          <a:ext cx="2058828" cy="11500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tint val="50000"/>
              <a:hueOff val="-712532"/>
              <a:satOff val="-70"/>
              <a:lumOff val="27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0F8FB0-1C3F-4BB6-BAE3-51A10A9C88AA}">
      <dsp:nvSpPr>
        <dsp:cNvPr id="0" name=""/>
        <dsp:cNvSpPr/>
      </dsp:nvSpPr>
      <dsp:spPr>
        <a:xfrm rot="10800000">
          <a:off x="2474975" y="1568242"/>
          <a:ext cx="2058828" cy="191674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60000"/>
                <a:satMod val="160000"/>
              </a:schemeClr>
            </a:gs>
            <a:gs pos="46000">
              <a:schemeClr val="accent2">
                <a:hueOff val="-419062"/>
                <a:satOff val="-4829"/>
                <a:lumOff val="1079"/>
                <a:alphaOff val="0"/>
                <a:tint val="86000"/>
                <a:satMod val="160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-419062"/>
              <a:satOff val="-4829"/>
              <a:lumOff val="107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Protein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%21 </a:t>
          </a:r>
          <a:endParaRPr lang="tr-TR" sz="3500" kern="1200" dirty="0"/>
        </a:p>
      </dsp:txBody>
      <dsp:txXfrm rot="10800000">
        <a:off x="2474975" y="1568242"/>
        <a:ext cx="2058828" cy="1916741"/>
      </dsp:txXfrm>
    </dsp:sp>
    <dsp:sp modelId="{901E7593-1435-4A75-A124-3E34EEE58A40}">
      <dsp:nvSpPr>
        <dsp:cNvPr id="0" name=""/>
        <dsp:cNvSpPr/>
      </dsp:nvSpPr>
      <dsp:spPr>
        <a:xfrm>
          <a:off x="4739686" y="209099"/>
          <a:ext cx="2058828" cy="11500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tint val="50000"/>
              <a:hueOff val="-1425063"/>
              <a:satOff val="-139"/>
              <a:lumOff val="55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8F7AA9-2D7A-451D-AC10-BB67B4F4EB29}">
      <dsp:nvSpPr>
        <dsp:cNvPr id="0" name=""/>
        <dsp:cNvSpPr/>
      </dsp:nvSpPr>
      <dsp:spPr>
        <a:xfrm rot="10800000">
          <a:off x="4739686" y="1568242"/>
          <a:ext cx="2058828" cy="191674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60000"/>
                <a:satMod val="160000"/>
              </a:schemeClr>
            </a:gs>
            <a:gs pos="46000">
              <a:schemeClr val="accent2">
                <a:hueOff val="-838123"/>
                <a:satOff val="-9658"/>
                <a:lumOff val="2159"/>
                <a:alphaOff val="0"/>
                <a:tint val="86000"/>
                <a:satMod val="16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-838123"/>
              <a:satOff val="-9658"/>
              <a:lumOff val="215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Yağ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%68 </a:t>
          </a:r>
          <a:endParaRPr lang="tr-TR" sz="3500" kern="1200" dirty="0"/>
        </a:p>
      </dsp:txBody>
      <dsp:txXfrm rot="10800000">
        <a:off x="4739686" y="1568242"/>
        <a:ext cx="2058828" cy="191674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410F8A-67B2-4695-88D4-B7CBC1AA3C72}">
      <dsp:nvSpPr>
        <dsp:cNvPr id="0" name=""/>
        <dsp:cNvSpPr/>
      </dsp:nvSpPr>
      <dsp:spPr>
        <a:xfrm rot="10800000">
          <a:off x="2186596" y="2808"/>
          <a:ext cx="7296912" cy="139461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4985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Beslenme sıklığının az olmasının iştah kontrolünü azalttığı bulunmuş.</a:t>
          </a:r>
          <a:endParaRPr lang="tr-TR" sz="2400" kern="1200" dirty="0"/>
        </a:p>
      </dsp:txBody>
      <dsp:txXfrm rot="10800000">
        <a:off x="2186596" y="2808"/>
        <a:ext cx="7296912" cy="1394611"/>
      </dsp:txXfrm>
    </dsp:sp>
    <dsp:sp modelId="{6D17E551-43D0-4B66-91E1-79347E9098DD}">
      <dsp:nvSpPr>
        <dsp:cNvPr id="0" name=""/>
        <dsp:cNvSpPr/>
      </dsp:nvSpPr>
      <dsp:spPr>
        <a:xfrm>
          <a:off x="1489291" y="2808"/>
          <a:ext cx="1394611" cy="13946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C67859-1278-4C43-AB59-F592645ED07C}">
      <dsp:nvSpPr>
        <dsp:cNvPr id="0" name=""/>
        <dsp:cNvSpPr/>
      </dsp:nvSpPr>
      <dsp:spPr>
        <a:xfrm rot="10800000">
          <a:off x="2186596" y="1813722"/>
          <a:ext cx="7296912" cy="1394611"/>
        </a:xfrm>
        <a:prstGeom prst="homePlate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60000"/>
                <a:satMod val="160000"/>
              </a:schemeClr>
            </a:gs>
            <a:gs pos="46000">
              <a:schemeClr val="accent2">
                <a:hueOff val="-419062"/>
                <a:satOff val="-4829"/>
                <a:lumOff val="1079"/>
                <a:alphaOff val="0"/>
                <a:tint val="86000"/>
                <a:satMod val="160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-419062"/>
              <a:satOff val="-4829"/>
              <a:lumOff val="107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4985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Beslenme sıklığının azalmasıyla </a:t>
          </a:r>
          <a:r>
            <a:rPr lang="tr-TR" sz="2400" kern="1200" dirty="0" err="1" smtClean="0"/>
            <a:t>insülin</a:t>
          </a:r>
          <a:r>
            <a:rPr lang="tr-TR" sz="2400" kern="1200" dirty="0" smtClean="0"/>
            <a:t> cevabı ve plazma </a:t>
          </a:r>
          <a:r>
            <a:rPr lang="tr-TR" sz="2400" kern="1200" dirty="0" err="1" smtClean="0"/>
            <a:t>glukoz</a:t>
          </a:r>
          <a:r>
            <a:rPr lang="tr-TR" sz="2400" kern="1200" dirty="0" smtClean="0"/>
            <a:t> konsantrasyonu olumsuz etkilenmiştir.</a:t>
          </a:r>
          <a:endParaRPr lang="tr-TR" sz="2400" kern="1200" dirty="0"/>
        </a:p>
      </dsp:txBody>
      <dsp:txXfrm rot="10800000">
        <a:off x="2186596" y="1813722"/>
        <a:ext cx="7296912" cy="1394611"/>
      </dsp:txXfrm>
    </dsp:sp>
    <dsp:sp modelId="{DD205008-9952-415F-8287-98047F83B562}">
      <dsp:nvSpPr>
        <dsp:cNvPr id="0" name=""/>
        <dsp:cNvSpPr/>
      </dsp:nvSpPr>
      <dsp:spPr>
        <a:xfrm>
          <a:off x="1489291" y="1813722"/>
          <a:ext cx="1394611" cy="13946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tint val="50000"/>
              <a:hueOff val="-712532"/>
              <a:satOff val="-70"/>
              <a:lumOff val="27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5E5C1F-6C8F-4B97-AFFA-37224C68471F}">
      <dsp:nvSpPr>
        <dsp:cNvPr id="0" name=""/>
        <dsp:cNvSpPr/>
      </dsp:nvSpPr>
      <dsp:spPr>
        <a:xfrm rot="10800000">
          <a:off x="2186596" y="3624635"/>
          <a:ext cx="7296912" cy="1394611"/>
        </a:xfrm>
        <a:prstGeom prst="homePlate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60000"/>
                <a:satMod val="160000"/>
              </a:schemeClr>
            </a:gs>
            <a:gs pos="46000">
              <a:schemeClr val="accent2">
                <a:hueOff val="-838123"/>
                <a:satOff val="-9658"/>
                <a:lumOff val="2159"/>
                <a:alphaOff val="0"/>
                <a:tint val="86000"/>
                <a:satMod val="16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-838123"/>
              <a:satOff val="-9658"/>
              <a:lumOff val="215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4985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Günde 3 kez ve 10 kez beslenen diyabetikler karşılaştırıldığında; sık beslenen grubun glikoz toleransı daha yüksek bulunmuştur.</a:t>
          </a:r>
          <a:endParaRPr lang="tr-TR" sz="2400" kern="1200" dirty="0"/>
        </a:p>
      </dsp:txBody>
      <dsp:txXfrm rot="10800000">
        <a:off x="2186596" y="3624635"/>
        <a:ext cx="7296912" cy="1394611"/>
      </dsp:txXfrm>
    </dsp:sp>
    <dsp:sp modelId="{1D2DC5E4-ED49-4BE9-AA34-9132CF2684D5}">
      <dsp:nvSpPr>
        <dsp:cNvPr id="0" name=""/>
        <dsp:cNvSpPr/>
      </dsp:nvSpPr>
      <dsp:spPr>
        <a:xfrm>
          <a:off x="1489291" y="3624635"/>
          <a:ext cx="1394611" cy="13946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tint val="50000"/>
              <a:hueOff val="-1425063"/>
              <a:satOff val="-139"/>
              <a:lumOff val="55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0" y="-16933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661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179148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46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108039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564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0319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7384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43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402855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2961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48811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Free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295" y="2160590"/>
            <a:ext cx="4185124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0182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Freeform 17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423" y="2160983"/>
            <a:ext cx="38302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4623" y="2160983"/>
            <a:ext cx="38317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5628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Freeform 13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0936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Freeform 13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358682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Free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5"/>
            <a:ext cx="4514716" cy="5526437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70"/>
            <a:ext cx="3855532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277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Free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2058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0DE0-3B0B-498C-9D4D-EA5EDD00D299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290467-4F29-496F-A532-084EE75CB7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992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40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39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https://encrypted-tbn2.gstatic.com/images?q=tbn:ANd9GcTrf0KgQnNUtVuxaamZ8OuSNF4_pReM9WAv1kdKcyv-ppRkkX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921" y="3551146"/>
            <a:ext cx="5032956" cy="3306854"/>
          </a:xfrm>
          <a:prstGeom prst="rect">
            <a:avLst/>
          </a:prstGeom>
          <a:noFill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1084217" y="920099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b="1" dirty="0" smtClean="0">
                <a:solidFill>
                  <a:schemeClr val="accent1"/>
                </a:solidFill>
                <a:latin typeface="Book Antiqua" pitchFamily="18" charset="0"/>
                <a:ea typeface="+mj-ea"/>
                <a:cs typeface="Trebuchet MS"/>
              </a:rPr>
              <a:t>EKMEK YASAKLI POPÜLER DİYETLER</a:t>
            </a: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 Antiqua" pitchFamily="18" charset="0"/>
                <a:ea typeface="+mj-ea"/>
                <a:cs typeface="Trebuchet MS"/>
              </a:rPr>
              <a:t/>
            </a:r>
            <a:b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 Antiqua" pitchFamily="18" charset="0"/>
                <a:ea typeface="+mj-ea"/>
                <a:cs typeface="Trebuchet MS"/>
              </a:rPr>
            </a:b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 Antiqua" pitchFamily="18" charset="0"/>
                <a:ea typeface="+mj-ea"/>
                <a:cs typeface="Trebuchet MS"/>
              </a:rPr>
              <a:t>Dyt. Elvan Odabaşı Kanar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ok Antiqua" pitchFamily="18" charset="0"/>
              <a:ea typeface="+mj-ea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Fad diets come and go, but the idea of dieting itself has been around for centuries. From President Taft to Victoria Beckham, and the Grapefruit Diet to Slim-Fast, here's a look at some of the most famous (and infamous) moments in dieting histor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3850"/>
            <a:ext cx="5467350" cy="6057900"/>
          </a:xfrm>
          <a:prstGeom prst="rect">
            <a:avLst/>
          </a:prstGeom>
          <a:noFill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1579517" y="3853799"/>
            <a:ext cx="9144000" cy="18612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tr-TR" sz="5400" dirty="0" smtClean="0">
                <a:solidFill>
                  <a:srgbClr val="0070C0"/>
                </a:solidFill>
              </a:rPr>
              <a:t>Kaç yıldır ekmek yasaklı diyetler var?</a:t>
            </a: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 Antiqua" pitchFamily="18" charset="0"/>
                <a:ea typeface="+mj-ea"/>
                <a:cs typeface="Trebuchet MS"/>
              </a:rPr>
              <a:t/>
            </a:r>
            <a:b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 Antiqua" pitchFamily="18" charset="0"/>
                <a:ea typeface="+mj-ea"/>
                <a:cs typeface="Trebuchet MS"/>
              </a:rPr>
            </a:b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ok Antiqua" pitchFamily="18" charset="0"/>
              <a:ea typeface="+mj-ea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027067" y="348599"/>
            <a:ext cx="9144000" cy="622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tr-TR" sz="5400" dirty="0" smtClean="0">
                <a:solidFill>
                  <a:srgbClr val="0070C0"/>
                </a:solidFill>
              </a:rPr>
              <a:t>TARİHÇE</a:t>
            </a: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 Antiqua" pitchFamily="18" charset="0"/>
                <a:ea typeface="+mj-ea"/>
                <a:cs typeface="Trebuchet MS"/>
              </a:rPr>
              <a:t/>
            </a:r>
            <a:b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 Antiqua" pitchFamily="18" charset="0"/>
                <a:ea typeface="+mj-ea"/>
                <a:cs typeface="Trebuchet MS"/>
              </a:rPr>
            </a:b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ok Antiqua" pitchFamily="18" charset="0"/>
              <a:ea typeface="+mj-ea"/>
              <a:cs typeface="Trebuchet MS"/>
            </a:endParaRPr>
          </a:p>
        </p:txBody>
      </p:sp>
      <p:sp>
        <p:nvSpPr>
          <p:cNvPr id="8" name="2 Alt Başlık"/>
          <p:cNvSpPr txBox="1">
            <a:spLocks/>
          </p:cNvSpPr>
          <p:nvPr/>
        </p:nvSpPr>
        <p:spPr>
          <a:xfrm>
            <a:off x="1390650" y="1330474"/>
            <a:ext cx="9144000" cy="5013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1820: </a:t>
            </a:r>
            <a:r>
              <a:rPr lang="tr-TR" sz="45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E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lma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sirkeli su diyeti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1925: tatlı yerine bir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Lucky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Strike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cigarette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1930’lar: Hollywood diyeti-greyfurt diyeti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1950’ler: Lahana çorbası diyeti</a:t>
            </a: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1963:</a:t>
            </a: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Watchers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1972: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atkins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diyeti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1995: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zone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diyeti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1997:kan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gubu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diyeti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2000’ler: dukan diyeti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2000: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Gwyneth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Paltrow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Makrobiyotik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Diyet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2003:South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Beach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Diyeti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2010: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metabolic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balance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diyeti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2012: açlık diyeti(5:2)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tr-TR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karatay</a:t>
            </a:r>
            <a:r>
              <a:rPr kumimoji="0" lang="tr-TR" sz="4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diyeti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4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549581" y="688233"/>
            <a:ext cx="9144000" cy="622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tr-TR" sz="5400" dirty="0" smtClean="0">
                <a:solidFill>
                  <a:srgbClr val="0070C0"/>
                </a:solidFill>
              </a:rPr>
              <a:t>TARİHÇE</a:t>
            </a: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 Antiqua" pitchFamily="18" charset="0"/>
                <a:ea typeface="+mj-ea"/>
                <a:cs typeface="Trebuchet MS"/>
              </a:rPr>
              <a:t/>
            </a:r>
            <a:b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 Antiqua" pitchFamily="18" charset="0"/>
                <a:ea typeface="+mj-ea"/>
                <a:cs typeface="Trebuchet MS"/>
              </a:rPr>
            </a:b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ok Antiqua" pitchFamily="18" charset="0"/>
              <a:ea typeface="+mj-ea"/>
              <a:cs typeface="Trebuchet MS"/>
            </a:endParaRPr>
          </a:p>
        </p:txBody>
      </p:sp>
      <p:graphicFrame>
        <p:nvGraphicFramePr>
          <p:cNvPr id="9" name="8 Diyagram"/>
          <p:cNvGraphicFramePr/>
          <p:nvPr/>
        </p:nvGraphicFramePr>
        <p:xfrm>
          <a:off x="1541417" y="1672046"/>
          <a:ext cx="9744891" cy="436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828800" y="2362200"/>
            <a:ext cx="7410450" cy="3505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İlk olarak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ATKİNS</a:t>
            </a:r>
            <a:r>
              <a:rPr kumimoji="0" lang="tr-TR" sz="7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 DİYETİ ortaya çıkıyor.</a:t>
            </a:r>
            <a:endParaRPr kumimoji="0" lang="tr-TR" sz="7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68610" name="Picture 2" descr="http://static.ddmcdn.com/gif/atkins-boo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351" y="266700"/>
            <a:ext cx="2266949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57213" y="1"/>
            <a:ext cx="7829587" cy="1470025"/>
          </a:xfrm>
        </p:spPr>
        <p:txBody>
          <a:bodyPr/>
          <a:lstStyle/>
          <a:p>
            <a:r>
              <a:rPr lang="tr-TR" dirty="0" smtClean="0"/>
              <a:t>ATKİNS DİYETİ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590800" y="1609710"/>
            <a:ext cx="5943600" cy="4352940"/>
          </a:xfrm>
        </p:spPr>
        <p:txBody>
          <a:bodyPr/>
          <a:lstStyle/>
          <a:p>
            <a:pPr algn="l"/>
            <a:r>
              <a:rPr lang="tr-TR" dirty="0" smtClean="0"/>
              <a:t>Düşük karbonhidrat-yüksek protein diyeti olan </a:t>
            </a:r>
            <a:r>
              <a:rPr lang="tr-TR" dirty="0" err="1" smtClean="0"/>
              <a:t>Atkins</a:t>
            </a:r>
            <a:r>
              <a:rPr lang="tr-TR" dirty="0" smtClean="0"/>
              <a:t> Diyeti dört aşamadan oluşur;</a:t>
            </a:r>
          </a:p>
          <a:p>
            <a:pPr algn="l">
              <a:buFont typeface="Arial" pitchFamily="34" charset="0"/>
              <a:buChar char="•"/>
            </a:pPr>
            <a:r>
              <a:rPr lang="tr-TR" dirty="0" smtClean="0"/>
              <a:t>Başlangıç aşaması</a:t>
            </a:r>
          </a:p>
          <a:p>
            <a:pPr algn="l">
              <a:buFont typeface="Arial" pitchFamily="34" charset="0"/>
              <a:buChar char="•"/>
            </a:pPr>
            <a:r>
              <a:rPr lang="tr-TR" dirty="0" smtClean="0"/>
              <a:t>Zayıflamaya devam aşaması</a:t>
            </a:r>
          </a:p>
          <a:p>
            <a:pPr algn="l">
              <a:buFont typeface="Arial" pitchFamily="34" charset="0"/>
              <a:buChar char="•"/>
            </a:pPr>
            <a:r>
              <a:rPr lang="tr-TR" dirty="0" smtClean="0"/>
              <a:t>Koruma öncesi aşama</a:t>
            </a:r>
          </a:p>
          <a:p>
            <a:pPr algn="l">
              <a:buFont typeface="Arial" pitchFamily="34" charset="0"/>
              <a:buChar char="•"/>
            </a:pPr>
            <a:r>
              <a:rPr lang="tr-TR" dirty="0" smtClean="0"/>
              <a:t>Yaşam boyu koruma aşaması</a:t>
            </a:r>
          </a:p>
          <a:p>
            <a:pPr algn="l"/>
            <a:endParaRPr lang="tr-TR" dirty="0"/>
          </a:p>
        </p:txBody>
      </p:sp>
      <p:sp>
        <p:nvSpPr>
          <p:cNvPr id="4" name="Metin kutusu 2"/>
          <p:cNvSpPr txBox="1">
            <a:spLocks noChangeArrowheads="1"/>
          </p:cNvSpPr>
          <p:nvPr/>
        </p:nvSpPr>
        <p:spPr bwMode="auto">
          <a:xfrm>
            <a:off x="4148648" y="6550224"/>
            <a:ext cx="8043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400" dirty="0" err="1"/>
              <a:t>Atkins</a:t>
            </a:r>
            <a:r>
              <a:rPr lang="tr-TR" sz="1400" dirty="0"/>
              <a:t> R, Dr. </a:t>
            </a:r>
            <a:r>
              <a:rPr lang="tr-TR" sz="1400" dirty="0" err="1"/>
              <a:t>Atkins</a:t>
            </a:r>
            <a:r>
              <a:rPr lang="tr-TR" sz="1400" dirty="0"/>
              <a:t> New Diet </a:t>
            </a:r>
            <a:r>
              <a:rPr lang="tr-TR" sz="1400" dirty="0" err="1"/>
              <a:t>Revolution</a:t>
            </a:r>
            <a:r>
              <a:rPr lang="tr-TR" sz="1400" dirty="0"/>
              <a:t>, </a:t>
            </a:r>
            <a:r>
              <a:rPr lang="tr-TR" sz="1400" dirty="0" err="1"/>
              <a:t>Avon</a:t>
            </a:r>
            <a:r>
              <a:rPr lang="tr-TR" sz="1400" dirty="0"/>
              <a:t> </a:t>
            </a:r>
            <a:r>
              <a:rPr lang="tr-TR" sz="1400" dirty="0" err="1"/>
              <a:t>Books</a:t>
            </a:r>
            <a:r>
              <a:rPr lang="tr-TR" sz="1400" dirty="0"/>
              <a:t>, New York 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2152650" y="1714500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Kilo almaya sebep olan şey yağ ve porsiyon miktarı değil, vücudumuzun işlenmiş ve nişastalı karbonhidratların aksaklığıyla başa çıkma şeklidir.</a:t>
            </a:r>
          </a:p>
          <a:p>
            <a:r>
              <a:rPr lang="tr-TR" dirty="0" smtClean="0"/>
              <a:t>Karbonhidratı keserek diyet yapan kişiler vücutlarının depolanmış yağı yakmaya başladığı aşamaya geçerler.</a:t>
            </a:r>
          </a:p>
          <a:p>
            <a:r>
              <a:rPr lang="tr-TR" dirty="0" smtClean="0"/>
              <a:t>Hızlı kilo kaybı sağlar.</a:t>
            </a:r>
          </a:p>
          <a:p>
            <a:r>
              <a:rPr lang="tr-TR" dirty="0" smtClean="0"/>
              <a:t>Özellikle başlangıç aşamasında ağız kokusuna, mide bulantısına ve baş ağrısına neden olabilir.</a:t>
            </a:r>
          </a:p>
          <a:p>
            <a:r>
              <a:rPr lang="tr-TR" dirty="0" smtClean="0"/>
              <a:t>Bu kadar yüksek miktarda protein ve yağın yaşamsal organlar üzerinde uzun vadeli etkisi konusunda şüphe doğurur.</a:t>
            </a:r>
            <a:endParaRPr lang="tr-TR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2171663" y="495301"/>
            <a:ext cx="7829587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Teori;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2171700" y="123825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err="1" smtClean="0"/>
              <a:t>Atkins</a:t>
            </a:r>
            <a:r>
              <a:rPr lang="tr-TR" dirty="0" smtClean="0"/>
              <a:t> Diyeti, en çok bilinen düşük karbonhidrat diyetidir.</a:t>
            </a:r>
          </a:p>
          <a:p>
            <a:pPr marL="0" indent="0" algn="ctr">
              <a:buNone/>
            </a:pPr>
            <a:r>
              <a:rPr lang="tr-TR" dirty="0" smtClean="0"/>
              <a:t> Düşük karbonhidratlı diyette kırmızı et, balık, kümes hayvanları, yumurta ve yağ serbesttir.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Doymuş yağ alımı </a:t>
            </a:r>
            <a:r>
              <a:rPr lang="tr-TR" b="1" dirty="0" smtClean="0">
                <a:solidFill>
                  <a:srgbClr val="FF0000"/>
                </a:solidFill>
              </a:rPr>
              <a:t>%23 </a:t>
            </a:r>
            <a:r>
              <a:rPr lang="tr-TR" dirty="0" smtClean="0">
                <a:solidFill>
                  <a:srgbClr val="FF0000"/>
                </a:solidFill>
              </a:rPr>
              <a:t>civarında olup toplam yağ alımı enerjinin </a:t>
            </a:r>
            <a:r>
              <a:rPr lang="tr-TR" b="1" dirty="0" smtClean="0">
                <a:solidFill>
                  <a:srgbClr val="FF0000"/>
                </a:solidFill>
              </a:rPr>
              <a:t>%50’</a:t>
            </a:r>
            <a:r>
              <a:rPr lang="tr-TR" dirty="0" smtClean="0">
                <a:solidFill>
                  <a:srgbClr val="FF0000"/>
                </a:solidFill>
              </a:rPr>
              <a:t>sini aşabilmektedir.</a:t>
            </a: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İçerik Yer Tutucusu 4"/>
          <p:cNvSpPr>
            <a:spLocks noGrp="1"/>
          </p:cNvSpPr>
          <p:nvPr>
            <p:ph idx="1"/>
          </p:nvPr>
        </p:nvSpPr>
        <p:spPr>
          <a:xfrm>
            <a:off x="3503085" y="333375"/>
            <a:ext cx="4897967" cy="59753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tr-TR" sz="2400" smtClean="0"/>
              <a:t>1 yıl süren randomize kontrollü bir çalışmada 63 kilolu ve obez bireye;</a:t>
            </a:r>
          </a:p>
          <a:p>
            <a:pPr marL="0" indent="0" algn="ctr" eaLnBrk="1" hangingPunct="1">
              <a:buFontTx/>
              <a:buNone/>
            </a:pPr>
            <a:endParaRPr lang="tr-TR" sz="2400" smtClean="0"/>
          </a:p>
          <a:p>
            <a:pPr marL="0" indent="0" algn="ctr" eaLnBrk="1" hangingPunct="1">
              <a:buFontTx/>
              <a:buNone/>
            </a:pPr>
            <a:r>
              <a:rPr lang="tr-TR" sz="2400" smtClean="0"/>
              <a:t>Yüksek karbonhidratlı diyet ( %60) ve Atkins Diyeti uygulanmış.</a:t>
            </a:r>
          </a:p>
          <a:p>
            <a:pPr marL="0" indent="0" algn="ctr" eaLnBrk="1" hangingPunct="1">
              <a:buFontTx/>
              <a:buNone/>
            </a:pPr>
            <a:endParaRPr lang="tr-TR" sz="2400" smtClean="0"/>
          </a:p>
          <a:p>
            <a:pPr marL="0" indent="0" algn="ctr" eaLnBrk="1" hangingPunct="1">
              <a:buFontTx/>
              <a:buNone/>
            </a:pPr>
            <a:r>
              <a:rPr lang="tr-TR" sz="2400" smtClean="0"/>
              <a:t>Çalışmanın 3, 6 ve 12. aylarında ölçüm alınmış.</a:t>
            </a:r>
          </a:p>
        </p:txBody>
      </p:sp>
      <p:sp>
        <p:nvSpPr>
          <p:cNvPr id="14340" name="Metin kutusu 7"/>
          <p:cNvSpPr txBox="1">
            <a:spLocks noChangeArrowheads="1"/>
          </p:cNvSpPr>
          <p:nvPr/>
        </p:nvSpPr>
        <p:spPr bwMode="auto">
          <a:xfrm>
            <a:off x="5886450" y="6572250"/>
            <a:ext cx="63055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100" dirty="0" err="1"/>
              <a:t>Low</a:t>
            </a:r>
            <a:r>
              <a:rPr lang="tr-TR" sz="1100" dirty="0"/>
              <a:t> </a:t>
            </a:r>
            <a:r>
              <a:rPr lang="tr-TR" sz="1100" dirty="0" err="1"/>
              <a:t>Carbohydrate</a:t>
            </a:r>
            <a:r>
              <a:rPr lang="tr-TR" sz="1100" dirty="0"/>
              <a:t> </a:t>
            </a:r>
            <a:r>
              <a:rPr lang="tr-TR" sz="1100" dirty="0" err="1"/>
              <a:t>Diets</a:t>
            </a:r>
            <a:r>
              <a:rPr lang="tr-TR" sz="1100" dirty="0"/>
              <a:t> in </a:t>
            </a:r>
            <a:r>
              <a:rPr lang="tr-TR" sz="1100" dirty="0" err="1"/>
              <a:t>Weight</a:t>
            </a:r>
            <a:r>
              <a:rPr lang="tr-TR" sz="1100" dirty="0"/>
              <a:t> </a:t>
            </a:r>
            <a:r>
              <a:rPr lang="tr-TR" sz="1100" dirty="0" err="1"/>
              <a:t>Management</a:t>
            </a:r>
            <a:r>
              <a:rPr lang="tr-TR" sz="1100" dirty="0"/>
              <a:t> A </a:t>
            </a:r>
            <a:r>
              <a:rPr lang="tr-TR" sz="1100" dirty="0" err="1"/>
              <a:t>position</a:t>
            </a:r>
            <a:r>
              <a:rPr lang="tr-TR" sz="1100" dirty="0"/>
              <a:t> </a:t>
            </a:r>
            <a:r>
              <a:rPr lang="tr-TR" sz="1100" dirty="0" err="1"/>
              <a:t>statement</a:t>
            </a:r>
            <a:r>
              <a:rPr lang="tr-TR" sz="1100" dirty="0"/>
              <a:t> </a:t>
            </a:r>
            <a:r>
              <a:rPr lang="tr-TR" sz="1100" dirty="0" err="1"/>
              <a:t>by</a:t>
            </a:r>
            <a:r>
              <a:rPr lang="tr-TR" sz="1100" dirty="0"/>
              <a:t> DOM UK, 12th April 2005</a:t>
            </a:r>
          </a:p>
          <a:p>
            <a:endParaRPr lang="tr-TR" sz="1600" dirty="0"/>
          </a:p>
        </p:txBody>
      </p:sp>
      <p:sp>
        <p:nvSpPr>
          <p:cNvPr id="8" name="7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İçerik Yer Tutucusu 2"/>
          <p:cNvSpPr>
            <a:spLocks noGrp="1"/>
          </p:cNvSpPr>
          <p:nvPr>
            <p:ph idx="1"/>
          </p:nvPr>
        </p:nvSpPr>
        <p:spPr>
          <a:xfrm>
            <a:off x="1790699" y="1457326"/>
            <a:ext cx="8815917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tr-TR" sz="2800" dirty="0" smtClean="0"/>
              <a:t>3 ve 6. aylarda </a:t>
            </a:r>
            <a:r>
              <a:rPr lang="tr-TR" sz="2800" dirty="0" err="1" smtClean="0"/>
              <a:t>Atkins</a:t>
            </a:r>
            <a:r>
              <a:rPr lang="tr-TR" sz="2800" dirty="0" smtClean="0"/>
              <a:t> Diyetinde ağırlık kaybı anlamlı olarak fazla bulunmuş. </a:t>
            </a:r>
          </a:p>
          <a:p>
            <a:pPr marL="0" indent="0" algn="ctr" eaLnBrk="1" hangingPunct="1">
              <a:buFontTx/>
              <a:buNone/>
            </a:pPr>
            <a:r>
              <a:rPr lang="tr-TR" sz="2800" dirty="0" smtClean="0"/>
              <a:t>Ancak;</a:t>
            </a:r>
          </a:p>
          <a:p>
            <a:pPr marL="0" indent="0" algn="ctr" eaLnBrk="1" hangingPunct="1">
              <a:buFontTx/>
              <a:buNone/>
            </a:pPr>
            <a:r>
              <a:rPr lang="tr-TR" sz="2800" b="1" dirty="0" smtClean="0"/>
              <a:t>12 ayın sonunda iki diyet tedavisi arasında farklı bir sonuç bulunmamıştır.</a:t>
            </a:r>
          </a:p>
        </p:txBody>
      </p:sp>
      <p:sp>
        <p:nvSpPr>
          <p:cNvPr id="15364" name="Metin kutusu 4"/>
          <p:cNvSpPr txBox="1">
            <a:spLocks noChangeArrowheads="1"/>
          </p:cNvSpPr>
          <p:nvPr/>
        </p:nvSpPr>
        <p:spPr bwMode="auto">
          <a:xfrm>
            <a:off x="2006601" y="3357564"/>
            <a:ext cx="4610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>
                <a:solidFill>
                  <a:schemeClr val="bg1"/>
                </a:solidFill>
              </a:rPr>
              <a:t>12 aylık sürede çalışmayı terk eden kişi sayısı;</a:t>
            </a:r>
          </a:p>
          <a:p>
            <a:pPr algn="ctr"/>
            <a:r>
              <a:rPr lang="tr-TR" sz="2400">
                <a:solidFill>
                  <a:schemeClr val="bg1"/>
                </a:solidFill>
              </a:rPr>
              <a:t> </a:t>
            </a:r>
          </a:p>
          <a:p>
            <a:r>
              <a:rPr lang="tr-TR" sz="2400">
                <a:solidFill>
                  <a:schemeClr val="bg1"/>
                </a:solidFill>
              </a:rPr>
              <a:t>Atkins Diyeti       20</a:t>
            </a:r>
          </a:p>
          <a:p>
            <a:r>
              <a:rPr lang="tr-TR" sz="2400">
                <a:solidFill>
                  <a:schemeClr val="bg1"/>
                </a:solidFill>
              </a:rPr>
              <a:t>Klasik Diyet        17</a:t>
            </a:r>
          </a:p>
        </p:txBody>
      </p:sp>
      <p:sp>
        <p:nvSpPr>
          <p:cNvPr id="15371" name="Metin kutusu 7"/>
          <p:cNvSpPr txBox="1">
            <a:spLocks noChangeArrowheads="1"/>
          </p:cNvSpPr>
          <p:nvPr/>
        </p:nvSpPr>
        <p:spPr bwMode="auto">
          <a:xfrm>
            <a:off x="5810250" y="6557918"/>
            <a:ext cx="6381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100" dirty="0" err="1"/>
              <a:t>Low</a:t>
            </a:r>
            <a:r>
              <a:rPr lang="tr-TR" sz="1100" dirty="0"/>
              <a:t> </a:t>
            </a:r>
            <a:r>
              <a:rPr lang="tr-TR" sz="1100" dirty="0" err="1"/>
              <a:t>Carbohydrate</a:t>
            </a:r>
            <a:r>
              <a:rPr lang="tr-TR" sz="1100" dirty="0"/>
              <a:t> </a:t>
            </a:r>
            <a:r>
              <a:rPr lang="tr-TR" sz="1100" dirty="0" err="1"/>
              <a:t>Diets</a:t>
            </a:r>
            <a:r>
              <a:rPr lang="tr-TR" sz="1100" dirty="0"/>
              <a:t> in </a:t>
            </a:r>
            <a:r>
              <a:rPr lang="tr-TR" sz="1100" dirty="0" err="1"/>
              <a:t>Weight</a:t>
            </a:r>
            <a:r>
              <a:rPr lang="tr-TR" sz="1100" dirty="0"/>
              <a:t> </a:t>
            </a:r>
            <a:r>
              <a:rPr lang="tr-TR" sz="1100" dirty="0" err="1"/>
              <a:t>Management</a:t>
            </a:r>
            <a:r>
              <a:rPr lang="tr-TR" sz="1100" dirty="0"/>
              <a:t> A </a:t>
            </a:r>
            <a:r>
              <a:rPr lang="tr-TR" sz="1100" dirty="0" err="1"/>
              <a:t>position</a:t>
            </a:r>
            <a:r>
              <a:rPr lang="tr-TR" sz="1100" dirty="0"/>
              <a:t> </a:t>
            </a:r>
            <a:r>
              <a:rPr lang="tr-TR" sz="1100" dirty="0" err="1"/>
              <a:t>statement</a:t>
            </a:r>
            <a:r>
              <a:rPr lang="tr-TR" sz="1100" dirty="0"/>
              <a:t> </a:t>
            </a:r>
            <a:r>
              <a:rPr lang="tr-TR" sz="1100" dirty="0" err="1"/>
              <a:t>by</a:t>
            </a:r>
            <a:r>
              <a:rPr lang="tr-TR" sz="1100" dirty="0"/>
              <a:t> DOM UK, 12th April 2005</a:t>
            </a:r>
          </a:p>
          <a:p>
            <a:endParaRPr lang="tr-TR" sz="1100" dirty="0"/>
          </a:p>
        </p:txBody>
      </p:sp>
      <p:sp>
        <p:nvSpPr>
          <p:cNvPr id="8" name="7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433918" y="2781300"/>
            <a:ext cx="11319932" cy="2495550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387" name="İçerik Yer Tutucusu 2"/>
          <p:cNvSpPr>
            <a:spLocks noGrp="1"/>
          </p:cNvSpPr>
          <p:nvPr>
            <p:ph idx="1"/>
          </p:nvPr>
        </p:nvSpPr>
        <p:spPr>
          <a:xfrm>
            <a:off x="488951" y="371477"/>
            <a:ext cx="10657417" cy="5000624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tr-TR" sz="2400" dirty="0" smtClean="0"/>
          </a:p>
          <a:p>
            <a:pPr marL="0" indent="0" eaLnBrk="1" hangingPunct="1">
              <a:buFontTx/>
              <a:buNone/>
            </a:pPr>
            <a:r>
              <a:rPr lang="tr-TR" sz="2400" dirty="0" smtClean="0"/>
              <a:t>2004’te yapılan bir çalışmada;</a:t>
            </a:r>
          </a:p>
          <a:p>
            <a:pPr marL="0" indent="0" eaLnBrk="1" hangingPunct="1">
              <a:buFontTx/>
              <a:buNone/>
            </a:pPr>
            <a:r>
              <a:rPr lang="tr-TR" sz="2400" dirty="0" smtClean="0"/>
              <a:t>Düşük CHO       6. ayda ağırlık kaybı durmuş</a:t>
            </a:r>
          </a:p>
          <a:p>
            <a:pPr marL="0" indent="0" eaLnBrk="1" hangingPunct="1">
              <a:buFontTx/>
              <a:buNone/>
            </a:pPr>
            <a:r>
              <a:rPr lang="tr-TR" sz="2400" dirty="0" smtClean="0"/>
              <a:t>Düşük yağ         ağırlık kaybı yıl boyu devam etmiş.</a:t>
            </a:r>
          </a:p>
          <a:p>
            <a:pPr marL="0" indent="0" eaLnBrk="1" hangingPunct="1">
              <a:buFontTx/>
              <a:buNone/>
            </a:pPr>
            <a:endParaRPr lang="tr-TR" sz="2400" dirty="0" smtClean="0"/>
          </a:p>
          <a:p>
            <a:pPr marL="0" indent="0" eaLnBrk="1" hangingPunct="1">
              <a:buFontTx/>
              <a:buNone/>
            </a:pPr>
            <a:endParaRPr lang="tr-TR" sz="2400" dirty="0" smtClean="0"/>
          </a:p>
          <a:p>
            <a:pPr marL="0" indent="0" algn="ctr" eaLnBrk="1" hangingPunct="1">
              <a:buFontTx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Birçok çalışmada düşük </a:t>
            </a:r>
            <a:r>
              <a:rPr lang="tr-TR" sz="2400" dirty="0" err="1" smtClean="0">
                <a:solidFill>
                  <a:schemeClr val="bg1"/>
                </a:solidFill>
              </a:rPr>
              <a:t>glisemik</a:t>
            </a:r>
            <a:r>
              <a:rPr lang="tr-TR" sz="2400" dirty="0" smtClean="0">
                <a:solidFill>
                  <a:schemeClr val="bg1"/>
                </a:solidFill>
              </a:rPr>
              <a:t> indeks ve yüksek protein diyeti uygulamasının kilo kaybının yanı sıra </a:t>
            </a:r>
            <a:r>
              <a:rPr lang="tr-TR" sz="2400" dirty="0" err="1" smtClean="0">
                <a:solidFill>
                  <a:schemeClr val="bg1"/>
                </a:solidFill>
              </a:rPr>
              <a:t>kardiyovasküler</a:t>
            </a:r>
            <a:r>
              <a:rPr lang="tr-TR" sz="2400" dirty="0" smtClean="0">
                <a:solidFill>
                  <a:schemeClr val="bg1"/>
                </a:solidFill>
              </a:rPr>
              <a:t> risk faktörlerini de artırdığı saptanmıştır.</a:t>
            </a:r>
          </a:p>
        </p:txBody>
      </p:sp>
      <p:sp>
        <p:nvSpPr>
          <p:cNvPr id="4" name="Sağ Ok 3"/>
          <p:cNvSpPr/>
          <p:nvPr/>
        </p:nvSpPr>
        <p:spPr>
          <a:xfrm>
            <a:off x="2755429" y="1340768"/>
            <a:ext cx="652272" cy="242316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2619813" y="1783399"/>
            <a:ext cx="652272" cy="242316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395" name="Metin kutusu 7"/>
          <p:cNvSpPr txBox="1">
            <a:spLocks noChangeArrowheads="1"/>
          </p:cNvSpPr>
          <p:nvPr/>
        </p:nvSpPr>
        <p:spPr bwMode="auto">
          <a:xfrm>
            <a:off x="6635750" y="6515100"/>
            <a:ext cx="55562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100" dirty="0" err="1"/>
              <a:t>Anna</a:t>
            </a:r>
            <a:r>
              <a:rPr lang="tr-TR" sz="1100" dirty="0"/>
              <a:t> </a:t>
            </a:r>
            <a:r>
              <a:rPr lang="tr-TR" sz="1100" dirty="0" err="1"/>
              <a:t>Floegel</a:t>
            </a:r>
            <a:r>
              <a:rPr lang="tr-TR" sz="1100" dirty="0"/>
              <a:t>, </a:t>
            </a:r>
            <a:r>
              <a:rPr lang="tr-TR" sz="1100" dirty="0" err="1"/>
              <a:t>Tobias</a:t>
            </a:r>
            <a:r>
              <a:rPr lang="tr-TR" sz="1100" dirty="0"/>
              <a:t> </a:t>
            </a:r>
            <a:r>
              <a:rPr lang="tr-TR" sz="1100" dirty="0" err="1"/>
              <a:t>Pischon</a:t>
            </a:r>
            <a:r>
              <a:rPr lang="tr-TR" sz="1100" dirty="0"/>
              <a:t>, </a:t>
            </a:r>
            <a:r>
              <a:rPr lang="tr-TR" sz="1100" dirty="0" err="1"/>
              <a:t>Low</a:t>
            </a:r>
            <a:r>
              <a:rPr lang="tr-TR" sz="1100" dirty="0"/>
              <a:t> </a:t>
            </a:r>
            <a:r>
              <a:rPr lang="tr-TR" sz="1100" dirty="0" err="1"/>
              <a:t>Carbohydrate</a:t>
            </a:r>
            <a:r>
              <a:rPr lang="tr-TR" sz="1100" dirty="0"/>
              <a:t>-</a:t>
            </a:r>
            <a:r>
              <a:rPr lang="tr-TR" sz="1100" dirty="0" err="1"/>
              <a:t>High</a:t>
            </a:r>
            <a:r>
              <a:rPr lang="tr-TR" sz="1100" dirty="0"/>
              <a:t> Protein </a:t>
            </a:r>
            <a:r>
              <a:rPr lang="tr-TR" sz="1100" dirty="0" err="1"/>
              <a:t>Diets</a:t>
            </a:r>
            <a:r>
              <a:rPr lang="tr-TR" sz="1100" dirty="0"/>
              <a:t>, Berlin, 2012</a:t>
            </a:r>
          </a:p>
          <a:p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http://www.gidahatti.com/gida-haberleri/Diyetisyen-adaylari,-saglikli-beslenme-icin-yol-gosterec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267" y="0"/>
            <a:ext cx="6507692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619250" y="3276600"/>
            <a:ext cx="9067800" cy="2400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7200" dirty="0" smtClean="0">
              <a:latin typeface="Book Antiqua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ZONE</a:t>
            </a:r>
            <a:r>
              <a:rPr kumimoji="0" lang="tr-TR" sz="7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 DİYETİ</a:t>
            </a:r>
            <a:endParaRPr kumimoji="0" lang="tr-TR" sz="7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53250" name="AutoShape 2" descr="data:image/jpeg;base64,/9j/4AAQSkZJRgABAQAAAQABAAD/2wCEAAkGBxQSEhQUExQWFRUWFxgUFxcYGBggFxgdFxoaHhgeHBgdHiggGiAlHR0dIjEhJSosLi4uHB80ODMsNygtLisBCgoKDg0OGxAQGywkICQsLC0sLCwsLCwsLCwsLCwsLiwsLCwsLCwsLCwsLCwsLCwsLCwsLC8sLCwsLCwsLCwsLP/AABEIARkAswMBEQACEQEDEQH/xAAcAAABBAMBAAAAAAAAAAAAAAAAAwQFBgECBwj/xABOEAACAQMCAwQFBQ0FBgUFAAABAgMABBESIQUGMRMiQVEHFGFx0SMyUpGSFRYXNEJTYnOBk6GxsjNUcnTSJDVDg8HhY4Kz8PE2RKLC4v/EABsBAQEAAwEBAQAAAAAAAAAAAAABAgMFBAYH/8QAPREAAgEBBAQLBwQCAwADAAAAAAECEQMEITEFEkFRExQVFlJhgZGhsdEiMlNxweHwBjM0ckJigqLxI0OS/9oADAMBAAIRAxEAPwDiddUwCgCgJDgUEUkyJN2mHKoOzKg6mZQMlgdsE+HlWE20qoEvfcvRNHK1uXBikkjYSuveEUbO2nSoycIT8Ns642jwqWhGcU4BNboryrgEhfHIJXUAcjB28VyNiM52rZGak6EHDcGT1i3jDMFliilY7FhqTU4GwHgcVjrvVbBJLyzAywENKDchzHkqez7OJXYP3RryWwCNO1Yq0l3FGt3wOFZI8GTsyLgsCVL/AOza84bSANQUdQcZ8aRtG0KD+PlKFzEoeQGdRKhJUhF0wthhpGpvlGGQQNhtvtOEYI+PlsTS24h7QRTAancauz+Vkj3ZQAc6CQNuuPbWXCUTqQbiwgnU+rCZWUszmVkMYjC51FlUYOdtO/szTXazKYfleYDOYsnVpUSAs2hFkJUeI7NlYeYI8dqvColBLiHA3t2QSlSGcp3GySF05IOOh1bNuDv5VVOuQJnjfJ4WQrbkkK86uXdGCiKRUUlkAAZta5TGVyM9awja7y0GNryhOzxrIViEkohyx+aS5ToOpBU7A56ZxkGsnarYQRi5WuGWNgoIkGpTn8kKWLH2YH7CQDvtV4VAd2/LYAUS61ctcKcEYxHbrNGw26HVv7COlYu03Abfenc93KquoE95gMYjMmCTsDoBP7COu1XhYihCOuCRkHBxkdD7q2AxVAUAUA9+5Mv0f4j414uULv0vBnX5Cv3Q8V6h9yZfo/xHxpyhd+l4MchX7oeK9Q+5Mv0f4j405Qu/S8GOQr90PFeorbWM8bq6LhlIZT3TgjcHB2NR3+7tU1vBjkK/dDxXqPY7m9XVjHed5G7sRy0ilXO48VYjHTeseOXbpeDHId/6HjH1ELtLqVQr94LjHzMnAwMsN22GNyaqv12WUvMch3/4fjH1HCXF4CDhdSrGiNiPUqxHKAEe0DOeo2NTjl26XmOQ7/8AD8Y+oG7vsEZwCMDAjGkaQuEwPk+6AO7jNOOXXpeDJyHf/h+MfU2N7ek6jp1ZyDpi23YtgAY7xc6tu945pxy69LzHId/+H4x9Q9evt8NjJByBECMaMBSBlB8mndXA7o2pxu69LzHIl/8Ah+MfUa3SXUjrI3zkxpK6F04JYaQuAveJOR4kmqr7dkqa3gxyHf8A4fjH1HMl5ek9QPnZAWIK2sYbUgAV8jbvA1OOXXpeY5Ev/wAPxj6i8vEbtogmkh9Ts0mY9w6ImFGnMeEUL3SNtqcbu1fe8xyJf/h+K9RpxXtpXiYRlRFHHEgZlbAjG3gAcnJwR41Y3y7pe95k5Ev3w/FeorJf3zMWJByXJGmLSTIwZyVxpJLKpyRnujypxu69LzHIl/8Ah+K9TCX18AoBxpdZBhYh3kbWpO3ewxzg7U43del5jkS//D8V6gl9ehVUYCr0ASIA90rhgB3hpJGDnrTjV16XmORL/wDD8V6mEvL0dNPznf5kPWRAj/k9CgAx0pxu7dLzHIl/+H4r1AXl73ehKqVBKxEkMhQ5JGWOg4ycmnG7r0vMci3/AOH4r1Iv7lS/Q/iPjWfH7v0vMnIt++G+9eofcqX6H8R8acfu/S8xyLfvhvvXqH3Kl+h/EfGnH7v0vMci374b716h9ypfofxHxpx+79LzHIt++G/D1LzwC3V5cyANGis7hm0ggDAGrIxlioznxr5yzSbxyPvb1OUbP2HRtpLCvh1KrJG55b776XUDWUUYOnLMnYjVno6vqB8lbyNZuyxwf5sPPC/eyqrYn14J62HU1R9bQnHwEFTpfVnCoSGXBEqI2QfDvj+PiMVFZ4fm8yd8akqqm/J4ara8n+MT4jw6NBbAH55dXfSwJ0yFc6SfDpt5edJQSp+bTKxt5ydo3spRYbq5ju54AhTERw6vMO9nvrHIigk9FI1VXZLZ1+ZphfZKXtrBqOWxtN9uQxueEdjLEpZZAz6CAfosAwOk5A38wevSsXDVktpvheeFs5NJppV71hmPbvhCOJSq9iIpZFz3iHRM5IBJJZSADvjvjpisnZp12UNNneZx1U3rayT2KjdM+p40+QjLy5jV8qMqSANLDJEQl/Ztkb+NR2VNv5SpnG/Vp7OfWulqgOWzv8qAUYq+VIC6ULthjgNgDw65z03pwXWOPZezmqrHe0lhs/NuBqOXunyy7voG2x7ivnOcDut4+I/bTgusrvv+ryr4teaGzcJxJIhcBY0EhbBOQdOMAdd2G+ceOcVjqYtG1XmsIySxbpTrx9PnsN+J8OWCNAcNJ2sits2MKIyo6+TZPjv7Ks4KKMbC2lazeyNFTLa3XyJLjHBYssYyqJG0wcjtCBoaMKuG3Ld8ZI2wfYaznZx2df0PNd71aYKabbUaZbU23hhTDDaJDl9YzKJHDFUmKgBxvEN2z4YbbB6j3ipwSVa9fgZcdc1FxVKuNctuzu3eo2tYI0ihdoTOZXZSAzDTpIGldP5ZznfPUbVikkk6VqbZztJWk4qWrqpbFt2uuxdVNuJsvANX5YUkx9wqx0iZsJlsYOBufd41eC6/xkd8psrnjhjqrH7G0nBUKIEde01TL0bEnZhWPXZcAnyzgdOtODVMM8SK9SU25LD2d2FartMxcEQCXXICArDXh+48bxBhj8oYf+PhVVmsa/mRHepPV1Y7VhhimpUx2Zf+iY5eO/yi5DmHocaxIEC59oOr3A1OC6+oz46ui8q9lK1+nzN7jg8ZiR1kUARtIzYfv4l0DAPQ5IHlRwVKp/lTGF5tOEcZR2pJYYezUxHwBQTrmGAZkOlW2aGIueo3GcD6+lOCW17/AAQd8f8AjHovNZSlQ2+9hsqDLGDjvDUMqdOQOu/l4fyy4F7ycoRo2ovqwzxoQt3AY3ZD1UlehHT2EAj9tamqOh7rOanFSW0tUXI14oYK8ahhhgHYAjyPd3rk8tWC6Xd9zlS0tdm02nhlgvU3m5JvX+dKjdOsjn5owvUeAJAo9N2Dz1u77kjpS6x92LXYjduTr85zMpyNJ+VfcA5AO24zvV5csP8Ab87SLSVzVKQy6kaz8lXz41yo2OmqRzjPlkbVHpuweet3fcsdKXSHuxa+SRu3J3ECCDMCDqz8q++o5bO2+T186vLlj/t+dpitJXNZQ3f4rZl3bDR+Sb5iGMqFl+aTI+R7jjapy3YZ+13fcq0pdEmlF0fUjZuTL8sGMqlh0btXyM9cHGavLlhn7X52kWk7mlqqOG6iNvvQ4h+eHn/bP5afL6O3u2py5Y/7fnaOUbl0P+q3188Ra45Xv2VF1RKEwRpkfOQNI/w7Z2XA3O1ZPTtg0lj3fc1wv1zjJyo3Xelvr29tWN/vN4h+eHztf9q/ziME9OuNs+VY8uWH+352mzlK59Hq91ZbjUclXwfWJF1nq3atq+vGanLdhWvtd33LypdHHV1XTdRUMSclXzYBkUgEsMyscE7kjbYnzq8t2H+3d9yrSl0WUX3IUblHiJbUZgWGQCZmzv139tXlywzrL87TFaRuSVFDD+qMfejxHvfKjvbt8s3eyMHPntt7qcuWG+Xd9xyjcsPZyy9lYGttydfxgiOQIG6hZSAffii03YLJy7jKekrnNpyjWm9GY+UuIKoVZQFGCAJWAGCCMDwwQD76ct2GVZdxHpG5N6zjj/VfLyA8pcQKle1Gk5yO1ODqOTke09fOnLdhlWXcOUblXW1cV/qZblXiJ6y+Gn+1bp1x7sgH9lXlyw3y7iLSFyX+P/VG03Kl80eg9nntDKX7RtbNjGSTtt59aPTd3apj3EjpC6RnrKuVKUVEjSXlbiLAhpcggggynBB3I92RmnLdg9r7ixv9yi6qP/UDytxHb5Xp0+VO2RpP1g491OW7De+4cfuXR/69vmYXlTiIxiQd0YHyp2Hl7sbUWm7De+4r0hcnWsc+oaS8kXjEltBJOSS+5Pvpyvd3jV9xtWlbslRV7i98xzlFh0vpLS6d5OzDDQ5IL4OOgPQ18/c4KTlVVot1dq2HyVq6JDSx5gJEKNoy5SJmaQI5LQ9oXCY3G2AQdzW61uSTnKNcKtJKq96lKmCtXgn+YGnCuY2MVvns2LLCpZ5dLMXiDlwoU5HUZ88+VZW9xStJ0qknLBKqSUqUzz+lBG1dF2C1rzMXVDpiVnEbDM3cUSRu41Np2Pdx08fZWudwUW8XRV/xxwaWCr1lVtX/ANHfDOOdrKY9AX5/5QJ7hAJxgd05yD5YPjWq3unBw161y2b/AKravnuMo2lXQZx3TxST6pC6wFVUF+vbspBl27ojB058gSd63Ss42kIUjRyq8uin7u/Wz+eBhrNN9X1Fm5kwcERjvKoPa91szdmxU6d8ZB9+QcYzWCuNcm8m8svZ1lXHb9y8L+dprd8VZ7OSUFYyHKKVk+hLoOW093JB8Dsatnd4wvMbN1eFXVb41yrsDm3BsQg426Szq+kkMSA03yaKkUbFQ+n5zFyQCOgb6NbJXSM4Qca5bI4tuTVaVyVM/lvMVaNN1Fn5lbAIjjwZHjGqXB7kTSHI0bHAxjzrWrhHLWeSeEd8lHf15ldr1fmZleZs5GiMEAsSZcJgRxyAa9PziJBtj8ljnAo7hTa6f1xzayrlhn1pDhTDc0YzmNcfKaQJMtlDH85dPd2cE9caTVWj60pLdXDDGuTrjlhvqi8N1DyPjJMQfQATJ2W74QHOMl8bD9mc7Vpd1paatdlcse775YmXCYVGMXNBJXKR6SYwSJsn5ScwjA0DO4z16Vulo+laN1x/x3R1t/YYq26vytBxwjiZmmbJVVMKSBA4YjLOMsMAo2AARvuK13i7qyslTPWarSmxZb1uLGdZdgx4bzCVWNW0ybQFpDINX+0SvGvd042K+Y2r0W1yTlJxw96iph7MVLOu2u4xja0Xd4sVh5o1LqKIowx3k22jMg72jBBCkZBI28awlo+jom3ls66b+vJ0LwwR8ZOskMCGkGFLrgZte0C50k41A+339KO6rVyxSzo+nq1zzoFPH83DiDi5lgmbAjZYhICrhsB49SnOkYI92K1yuys7WKzTdMVTJ0e0y16xYg/MKxrGozK3ZhnOemFQncDBY6gcHA9orNXJzlJv2VWi7311ph1snCpLebPzEwLgwjKOImw5IDsW0g4TIygD/wDnQY3zUVyi0mpZquWzCu3fh2N7Bwr3CJ5hKlnxqDLCRHqHdLCbVjSpZs6BsAT44AzWfEk0o1pRyxpnTVpm0lnv6txOFda/L6k9BLrVWH5ShttxuM9fGvBKOrJx3G1OuJMngZPUqfeK+m5sWyytF4nl45HcZPA89Sv1VObFuv8A7F4jjcdxj7he1fLpV5s2/wAReI43HcH3C/w/ZpzYt/irxJxuO42HBjnOVz543qc17b4i7mONx3B9xTvuu/Xbr76c17f4i8RxuO4x9w+nzdtht091TmxePiLxHGo7g+4m2O7jyxt9VXmxb1rwi8RxuO4DwP8Awdc/N8RTmxePiLxHGo7gPA/8Hn08+tObF4+IvEcajuMfcL/B5/N8unhU5s3n4i8RxqG4PuH49zO/h59ac2bx8ReI41HcZ+4e2nu6emMbfV0pzYvFa8Iq9o41HKhqeADyT7P/AGq82rz8ReI41DcZXgWCSNAJ6nG5z18Kj/TN5eHCLxHGobjQcvDyj+yPhV5t3r4q8RxqG4z974xjCYznGnbPn06+2nNq9Z8IvEcahuMfe8PKP7I+HlTm3eviLxHGobgHAMZACYOx26+/bepzavfxF3v0LxqG4wOXhtgR7HI7o2Pn06+2nNu9/EXe/QnGobjduBEgg6CD1BGx9+29TmzeVipx8fQvG4bhNuXQeqxnoN1Hh08PCqv03e1laLvl6E41Dcb/AHEb6S/xqc2Lz04+PoXjcdzJ2vtjwBQBQBQBQBQEPzbPcR2skls8aPGrSHtELKVRWJGAwwTgb1VSoKzwC64vdWkVytxZqJYxIE9XlJGRnGRLvVkknQgz41zVxGHg8V/phjmA+XikhkBJaQImkawUwNznOdulZxgnKgJO35smuuFNd2xjjnhVzPHKrMEaFSZE0hlKk4BGfAisXGkqAajmHiP3Lguh2Lz3DwaQkMhRI5tOdShySVySWyBRxVaARTjHFjez2glstUMC3GrsJcMGJGkDteu1KKlQa8X5r4hHweLiAEEcgUmeKSKTJJkCppGsFMDc5znaqorWoB9xefjMNvJOslnKUTWI0t5y7bdABKd6xSVSiXN3MXELdbF4jbqLp4IGWSKQskkiksdnHdGMaevtrKMYupBW/wCPcQsZbb1wWs0E8yW5aFZEkjaQ4U4ZmDDzxvUSTQL3WBQoAoAoAoAoAoAoAoAoAoAoAoCK5sOLG7/y83/ptVjmgUz0ccvyepWU/r90EEaSGHMfZYG5XGjVp/bms5v2ngRGfSzxOK64DNNA2uNzEVbBGR2yDoQCNxWVkqWiQeQw58Q8MluJ1z6pxCCSGYAHEdx2bCN8DoH+afbv5VI+1htBdfR3/uux/wAtF/QKwn7zKiH4Z/8AUN5/kof66v8AiQ29NH+57r/l/wDqJSz94rHNhw1rFfWrjiNxJDHGWdZBHoAx1wiatvZUeOBCI9LPy0fDOzkK9pfwFJFAyNSPpYBhjPjuKys8Gwxlx7hMtvxHhbXNzJeo85RUmCqI30gpIojCqWH6QOPCrF4NIHUq1FCgCgCgCgCgCgCgCgGV5xeCFtMs8UbEatLyKpxvvgnpsfqoBD747P8AvVv++j/1UAffHaf3q3/ex/GgM/fHaf3q3/fR/wCqgIvmK6s7yBoWv0iVvnGK4iVmBBBUk57pB3FZRdHUFfs+X7SNFii41cKigIqLdwYA6AAaay167CUNr/lzhslnDYniJSCEMCq3EIMmWDDtNt9LDbGPGitGnUUJe5jsJrJrOe9SdGBBeSeIynfIOrYZU4wceArGrrVFJDgV7Z28MNtHdQsI0SJMyxljpAA6Hcn2Co3V1BGwclpBdNete3Wrq5eSPQUUkhG7g7g9/wC2stfClCUNecbSy4jGIpOICOPfUkU8IEm6kas5zgjbGOpqRlq40KRV5y9bTRtFJxud43XSym4tsEeXzKy11uJQccf4HZXXYA8TaNbcR9mqTwYDxghZNwe9g+72UjOmwUHPH+HWd2lqG4joe2IZJkmh7RmC6dTEgjJ67Ab1FKlcAWKHjVsqgetQtgAZMseTjxO/WsCm/wB3bX+8wfvU+NAH3dtf7zB+9T40Bkcbtj/9xD+8T40BIUBgmgM0AUAUBxr0xfj0f+XT+uSqgUU1QAoAoAoBW1HfT/Gv8xQGs2NTe8/zoDTFAO+EY9Yg/XRf1rQHeedvxC6/Uv8AyrEHnsYrIBigMbeygM4oAxQGNvZQGdqAUt176/4l/mKA9N1iAoAoAoAoDjXpkYC9j3/4C/1yVUBf0O8OWWaeVlVlRBGAQCMucn9uF/jVYIv0oRBeIOFUKOzjwFGB0PgBRAqRoDt3PnBo34bKVjRWRFlyFAPcwW3A+jmptBxewcdrHuP7RP6hVB1X0v2kaWsRREUmcAlVAPzH8QKiByWqDsnops42sVZo0ZhK/eKgnYjG+KjBeJEDAhgCDsQRkH3ioDkPpgtkjntwiKgMbZ0qBnvDyqoFBqg73ynwyFrK2LQxkmGMklFJPdHU4qVBxjmlAt7dAAACaQAAYAAY9BVBnlRA15bAgEGVAQRkHfxFAd8+49v+Yi/dp8KxBTPSpwOIWXaxxohikUkqqjKt3SDgebA/sqoHJLY99P8AEv8AMVQem6xAUAUAUAUAlLbo27IpPtANAZihVfmqFz5AD+VAcV9K/wDvBv1cf8jVQKcaoPTUSgoARkFQCPA7ViBMcPi/NR/YX4UBSvTL+KRfrx/Q9VA4/VA7teKTxrpjmlReulXYDfrsDQC33euv7zP+9f40A1u72SUgyyPIRsC7FiB7MnagEKA9DcnfiNr+pj/pFYg4dzZ+PXX6+X+s1kCMilKsGUlWByCDggjxB8KAlrLj90ZIwbmfBdR/aP8ASHtoD0HNCrqVdQynqCAQfeDWIGY4Jbf3eH92nwoB/QBQBQENzXx9bGDtmQuNQXAIB3z5+6tdraKzjrM9twubvdrwadMKlN/C/D/dpPtr8K83HY7jtc2bX4i7mH4X4f7tJ9pacdjuJzZtfiLuYfhfh/u0n2lpx2O4c2bX4i7mULnHmFb25MyoUBVVwSCe7nyqq/R3F5sWvxF3MhO1q8ej0WObFr8RdzOrR+l2EAD1eTYAfOX4Vjx2O4c2bX4i7mTvKXPsd/MYVhdCEL5JBGxAxt7622V4Vo6JHhv+h53Oy4SUk8aDH0y/ikX68f0PXpRxjj9UF/5K5EhvbYTPJIra2XC6cd07dQajYJ78E9v+fm//AA/00qCk8+8sx2EkSRu7h0ZiWxtg42wBVQKxQHobk78Rtf1Mf9IqMHDubfx66/Xy/wBRqgbcFsxNcQxEkCR1QkdQGONqA6lD6KoFZW7eXukN0TwOfKpUFk50401naSTIFLgqqBs4JZgNwCPDJ/ZUBzeH0oXhZQVg3IHzH8T/AI6tAdkqAKAKAo/pg/3f/wA1P+tea9/tnc/T38zsZw6uUfdhQBQBQBQBQF99DX48/wCof+pK9dz99/I4H6j/AIq/svJjfm7nSS+jETxIgSTWCpJJwGXx99dVI+HKrQF05K52ktVitliRlaUDUScjtGAO3sqNA63x6/NvbTTABjGjOAehwKgOG828zPfvG7xqhRSoCknOTnxrIEFQF64V6TJYIY4hBGRGioCWbJ0jGelSgKdxS9M80spAUyOzkDoNRzjNUBwu8ME0coAYxurgHodJzjNAXz8LU392j+23wqUBCc2c7yX8SxNGsaq+vusTkgEAbj21aArNt89P8S/zFAemqxAUAUBR/TB/u/8A5qf9a817/bO5+nv5nYzh1co+7Os+iXl6GW1klnhjkLSFVLoGwFA6ZG25P1V0LrZRcKyR8jp+/WtnbxhZTaosaOmZL8+co27WpMSW9toYO8hQL3QGBGVXJySNvGvS7OySq0u441lfb9aTUIWkm3liziMh326VyrWalKsVRH3tzsJ2Nko2k3KW1t+XUa1rPULWls0rrGgLMxwAPEn/AN9akpRiqydFvZhaTjZxcpOiR27k/hEXD4cACSZx8pJ4f4V8dI/j1rxz/UF3u/s2UXN78l6+B8RpG3tb7aVeEVkvq+sqcno9ByfWDkkn+zGN/wDzVq51y+Ev/wBfY5/E+sZ/g8mJws0WPAtrH8gcV0br+pLravVtE4PrxXf9jXO6zjliPIfRxdQMs7SQFYiJSAz5IQ6jjuYyQK7+vFx1lijTCDlNR3ug74/6ToLi2mhWGUGRGQE6cDI8d68fHY7mfQ82bfpx8TmXbVlx6G5jmzeOnHx9C3cA5FnvIVmhlg0kkEFn1KR1BAQ4PxFeiztIzjrI4l7ulpdbV2dpn4Nb0RfNHAJbCRY5ijFl1jQSRjJG+QPKsLW8Rs3Ro9lw0Ta3yDnCSVHTGpC9tWrj0NzPdzavHTj4+gdtTj0NzHNq8dOPj6B21OPQ3Mc2rx04+PoHbU49DcxzavHTj4+hvFcAMp8iD9Rpx6G5jm1eOnHx9Drn4XLX8zP9Sf6qx47DcxzavHTj4+gfhctfzM/1J/qpx2G5jm1eOnHx9C9cMvRPDHMoIWRFcA9QGGRnFeqMtZJnBt7J2VpKzeabXcNuYeBx3sXYzatOoN3Tg5HTfBqWlmpqjNt0vdpdbThLOlcsSsH0U2PnP9tf9NaOJ2fWdTnHe90e5+paOEcNisrcRISI4wzFnI8SWYk7Ct8IqEaLI5V4t7S9WznL3nTLuwONekPnM3snZxki3Q93zkI/KPs8h/7HNvFvruiyPtNEaLV0hrz99+HV6lNrzHaNooyxCqMkkAAdST0qSaiqsjaiqs65ypy0logJAaZh3m8v0V8h7fGvkb/f5XiVF7qyX1f5gfJ36/SvEqL3Vkvq/wAwLBXPPAZqAM0IbyXLdlKg31I6ge0qcY/bXa0TpWV1lwc3WD8OtfUw4KLtIz3NeZxDjXL9xaaPWI+z15095TnGM/NJ8xX1MrOUaV2n212vthea8FKtM8GvNEZWB6i4ejXmf1O40OfkZiFfyU/kt/HB9nur03a11JUeTOPpnR/GrHWivajl1716Fr9KXLV1dzxPbxGRVj0khkG+onxI8K9F6spzknFHI0Ff7vdrGUbWVG3ue7qRyeaIqxVhgqSpHkRsa57VMD66MlJKSyY64Rwma6fs4E1vgtjIGwxk7kDxrKEJTdImm8Xmyu8Ne1dF+bjPGOETWriOdCjlQ4BKnYkgHYnxBpOEoOkhd7zZXiOvZOqrT8qMawN5ZI+Q+IMAwtyQQCDrj6Hp+VW/i9puOa9MXJOjtPB+ghxHk69gjaWWBlRcam1IcZIHQMT1NSVhaRVWjOx0ndbaahCdW/n6EFWk956R5O/EbT9RF/QK7Vj+3H5H5ppH+Xa/2l5kxWw8YUBxr0mc79uTbW7fIqcSOD/aEeAP0R/E+zrzbzb63sxyPtNC6J4FK3tl7TyW77+RzuvGfRgBQHWOTuTfVYlnnX5d/mKf+Ev+o/wH7a5+nG7G7KO2b8F96Hyd/wBKcYtHZWT9hZve/TzLNXyBzyR4XYh+83TwHnX0mg9EQvK4a291ZLe/Q8l4t3H2Y5kobVOmlfqr6x6Oujjq8FGnyR4uFnnVkRxOy0EFfmn+FfGab0UrnJTs/cfg9x77vba+DzGFcI9JRvS5LqFp7BKP4pivs9G3l210innFuPk14Ydh2tAw1Xa9er9Tndew+iCgO1+inmj1iH1eRsywjYk7ungfeuw+qupdbXWjqvNHxGntH8Ba8NBezLwf3z7zkHGfxib9a/8AUa50/eZ9jdv2YfJeRbfQ5+Pn9S/81r0XP9zsOR+ov4n/ACX1FfTR+PR/5dP65KXz9xfIw/Tf8R/2fkig15D6A9BcP5xsVijBuYwQigjPiAK7EbezosT88ttF3t2kmrN5sluIwpd2siqQyTREKw6HUvdP8jWckpxpvPJYzldrwpSVHF49jxOF/eFxD+7N9pP9Vcvi9ruPu+WLl8Rdz9DuXLNu0dpbxuNLpDGrDyIUAj666lmmoJPcfC32cbS8Wk4uqcm13knWZ5TlvpQ53xqtLdt+kzjw/QU+fmf2edeG829PYj2n1WhNE1peLZf1X1f07zlFc8+tCgOr+jHkfGm7uV32aGM+Hk7Dz8h+3yroXa7/AOcuw+S03petbvYv+z+i+vcXzjg3X9tfO/qpPWsn/b6HDue0i6+SPaRHAeM3B4s9sznsBGXVNK4+apznGepPjX3n6ftW7vGNcFXzN98utgrgrdL260bq+vsyodBr6E+dGPGSOz/aK4P6jcVc6PeqHpuv7hA18AdIoHpVG9v7pP8A9K+l0GnwU3sqvI7+hP8APs+pQa7R3S088cteqmGVB8jNGrD9F9ILL/1H7fKvRb2WpRrJnK0Zf+MKVnJ+1FvtVcH9GQnBeKPazxzRnvIc48CPEH2EbVqhNwlrI915u8LxZOynk/yvYIX0/aSO4GNTs2PLUSaknVtmyyhqQUdySLl6HPx8/qX/AJrXpuf7nYcX9RfxP+S+or6aPx6P/Lp/XJS+fudhh+m/4j/s/JFBryH0AUB6R5O/EbT9RF/QK7Vj+3H5H5rpH+Xa/wBn5kxWw8QUBS/SdzM9nbqsW0k2pQ/0AMaiPbvt5da815tXCOG07WhLhC9Wzc8o0dN/2OFs2Tk7k7k1yz71KmCMVAWDk17NJu0vGJVN1jCk6j5t4YHl4+7rusdROszn6RV6lZ6l3WLzdaUXV1+R1T8KFh9KT92a9/G7M+T5v3zcu8Sm5+srgpGjOHLADUmBv5nwriaejG8XasM4uvZt9ew2Weh73YVnJKlNjH9fDGs0tLZFuUuCO+qNGSPFW8/cf5muxojSnErT21WL3bOsWspysHYrJtPtRYzxKPHX+Br6x6fuKjra3ZR1OXxa0rkRV/edofIDoK+Q0rpSV+mqKkVkvq/zA9tjY8GusaVyjeUn0vw6Vs89SJSf2lK+4uV1d3usIyzdZPtp9KHY0BPWla/8fqc3refSHou94Kl5YLA/5USaT9Fgo0ke4/wyK7MoKcNVn5vZXqV2vbtY7G69arijz7xKxeCV4pBh0Yqw93l7D1FciUXF0Z+iWNtG2s1aQyY2rE2F59Dn4+f1L/zWvXc/3Ow4X6i/if8AJfUV9NH49H/l0/rkpfP3Oww/Tf8AEf8AZ+SKDXkPoD0dw7gFqYoybaAkopJMSb90eyu1GzhRYLuPza2vl4VpJK0lm/8AJ7/mOOOXK2tpK6gKIom0gAADAwoA6DfG1Wb1YN7jXdbN3i8RjLHWar9Tzp905vz0n22+NcbXlvP0ji9l0V3I9EcpOTY2pJJJgiJJ6nuCuxZe4vkfnGkElerRLpPzKF6b/m2vvl/kleW+5I7/AOmM7Ts+pymuefWhQBQBQADQHTuTublmVYp2CyjADHpJ5b+Dfzr5jSGjZWbdpZqsd277HzWkNHOzbnZqsfL7FwrjnIM1CBQovLZHsZXORiNyPPOk4Psr6bRGhZT/APnt1SKxSe359Xn8jTw64WMVvXmcCvOISzY7WR5NOca2LYz1xk13JSlLNn31nY2dn7kUvkqDasTYXr0Z8Xne/hjeaRkw40l2K7RtjbONq9d2nJ2iTZwdNXaxhc5yjBJ4Y0Vc0Wf0u8sdrH63GO/GMSgflJ9L3r/L3VvvdlVa62HL/T+kODnxebweXz3dvn8zj1c0+yLFyZMyNdMjFWW0mIYHBB7u4PhW+xdG2tzOdpKMZKzjJVTnH6kLfX8kzBpXaRgNILEk4Gdsn3mtUpOWLPbZWNnZLVs0kuob1ibCXj5nvFAAuZgAMAa22xW3hp72eR6PurdXZx7kJ3nMF1KhSSeV0bGVZiQcEEZHvANR2s2qNmVncrvZyUoQSa2pEZWs9J6R5P8AxG0/URf0Cu1Y/tx+SPzTSP8ALtf7S8w4/wAtW97o9YQtozpwzDGrGeh36ClpZRn7wul/t7rXgnSueCeRD/g04f8Amm/eP8a18Vstx7OXr70l3L0D8GnD/wA037x/jTitluLy9feku5egfg04f+ab94/xpxWy3Dl6+9JdyD8GnD/zTfvH+NOK2W4cvX3pLuQfgz4f+ab94/xpxWy3Dl6+9JdyD8GfD/zTfvH+NOK2e4cvX3pLuRM2PLsUS6VMhHhqdmx7tWcV4LfQdztsXGj3rD7HjtL/AGto6yp2JLyFvuQvmf4V4ea92r78vD0MONz3IcQ2KL0G/md66V20PdLu9aMKve8fsjVO3nLNitxCHVkbowKn3EYNdJqqoYQk4yUlmipfgz4f+bf94/xrRxWz3HX5fvvSXcjH4MuH/m3/AHjfGnFbPcXl++9JdyHvB+RrO1mWaJGDrnBLsR3gQdj7DWULvCDqjReNL3m8Wbs7Rqj6l8yxugIIIyCMEHoQetbjmptOqKe3oy4ef+G4/wCY3xrz8Vs9x2Vp++9JdyHFl6P7KLXoVx2iNE3fPzWxn+VWN2gsjXa6avVpTWawaaw2obfgxsPoP+8aseKWe42cv33eu5B+DGw+hJ+8anFLPcOX77vXcY/BhYfQk/eGnFLMvOC+b13B+DCw+jJ+8NOKWY5wXzeu4PwYWH0JP3hpxSzHOC+b13FtsLRYY0iTOmNQi5OThRgb16IpRVEci1tJWs3OWbdX2hezaI3fKjSjNlvmjAJyceHnVRrIHkjmCW8jlM8aRPG6r2aliQHjSRScgdVdT9flWc4pZEQpxDil0Lz1eGOAgwmYM7uDswUg4U43PWokqVKMp+a5SseiFFl9aFnNHI5+TdhkFWVe+pXDA7ZDDocimqgaffFeM14sUNuzWztGqGRw8p7JZFCjTgEhgu/jmrqqhDFxzDfrIsYtYQzi4aNWkfURBjGcIR38jG9KR3gzxXmueG5toexj0yCDtmZ2DQNOxVAQFOdTAqPaN8UUU0wPOJ8auUuzbxJblew7cPJI6nZgpBAQgbnOfKokqVKNLfnCQizleKOO2uQwaRpCezdQxC504KvpOl8gHHgSAbq5kJjlriE9xbiWWJIi+WjUMxyn5BYMoKluuMZAIzvtWMkkykFac33GhZZIIezN0bNhHKxl1CYw6lQoAw1DVjIOnJ8KyonkQkH43czSSizgieOFjG0s0jIHkX5yxhUYkKdi52zkAHBqUW0G6czZtLicoI5bbtBNFI2yNGNRGtQcqVIYMBuGG3hTVxKM7PmqduH3N08EaS2/a64DIxx2IywZgmzFdxgEbrvvV1VrJVIOrbmCZDB6zCiR3BVUkjkLhXdcqsilFK56BhkZwNsio4rYBPnbmh+H9g4hWSJ3KSHWQ0aqpd3A0kMFRWJGR0qxjrA24nzQyX1tZxRLJ2oLPIXIVBpZlAAU6mKox8PDzoo4NgTvuaJU4jHaCFDGxQGYyMNLOsjKhXRjURGxAz9HOMiij7NQb3XHrkXU8EdvE4hijmyZmVmWQuMY7MgN8m3U43G9SioUePxt5LOG5tYTKZxAyox06VmK5ZiA2Aqtk4z0NRJVBD8P5ylKNNPbrHbp6wGkSRnKtbydnp06Bku2dODk4rJwJUcXHMV3DGbi4s1S3A1SBZtU8SeLNHoCtpG7KrEjfGqpRbAWlHBAIOQRkEdCD0rEpB852k09q0MKB+1Kxyd8LiIsO1wfMplR7TmsoujqQZcI4HJa3ztErm3lhVZGkneRhJGToIDktjSSvX6PtquVViBa/huVv+3jtxIgtzCD2qqSzOrZwRsBjFRUoUjLjgF0BHJoSWaS9S9nCuAiCNAiohYAthAoyQMkE7ZxVTRBEcIuEmvZ1sYXuJZDJbSu0JMZEKRpknvAalLYB6GjlglUE5fW07XtpKIgyRxyLI2tRgy6Bsp3IGn+IqKlGUgOKcrT3KX0rpIlzIy+rqs+I8RAerllB0nS+XOR4mslKlCD6bgr3V5HLd2UbR+qmFtZjcI5bUSFPhtpyN96laLBgbz8DuX4NHZyQiSZVijZWdCuI2U6tR6jC4A69KuslKqGwu8bHQDpwcZ05Gxx0z09laynPbXlaVY1lFoi3SX7XOoNH2jRSTO7L2g/8NtBBOD7qzT2VITdpBdWLTJFb+sQySvNGVkRXjMrFpFcPgEaySGBJwcY23mZSOvOX7lomV49TXlys932UgAijQIFRGbBc6UQE4Ge+dthWSaIJ3vAbmMcThhikkiu4MI7yoW7Zo2jYnU2dOkp7e43mKKSqm9gJMWFzci1ikhEEMDRSSFnVnkaHBRVVMgLrAYsTnC4xvkY1o6oDnmyzklls9MBljSV2l7yABXikjIwxGfn59wPjtSO0pA8M5YuLSS07rXBjmlkllDoO52LQQLhiCSsejO2M6tyTvk5J1IJ3XLtzJDPcGOZbtroXEcXbR9n8m69jnfGBGoVvHOrApVVoB+eAtc8QlluIJkhe3hjGLgqpKGRnWRYpRrB1gAEEbN4HeVosAXKOIRoFRQFRQqqoAACjAAHQDG1YFKbwvl+abh1xbTIYHeeaZCxRgC85miOEY50tpyPYa2OVJVRBxxKa/uYHtfVBC8iGJ7gyxtAoYYdo1B7RzgnCsq74yRUVFiC1WsAjRUXoihR7lGBWBTZ5AOuf2An+QoDXtx+l9lvhQGe2Ht+y3woDAnH6X2W+FAZ7Ye37LfCgNTcD9L7LfCgMetr+l9h/hQALpf0vsP8KAz6yv6X2W+FAHrK/pfZb4UBj1pf0vsP8KAPWl/S+w/woDPrK/pfZb4UAesr7fst8KAx60v6X2G+FAZF0v6X2W+FAZ9YX2/Zb4UAduPb9R+FAHrC+37LfCgMesr7fst8KAz6wvt+y3woDPbj2/UfhQG6tmgDNAGoedAGaAzmgMZoBpxR5RGewCGTYDWcAZ2J6HOOuPHFYyrT2TdYKyc1wrdOr82la4jZcQUyJA7NH/sxVzImshG/2kDUDpd1Ox6D9HasoqioYWk9eTlSldiyRFTcP43hh2qklIMlXQYZTH2oQaRnUBJktp6jB8rgYEtzFZcSYweqShF7MCUOVJDDu7bHJw7MT0zEvnQDA2HFgHCykntJiCXj3jLr2YXbZuz1DJAAJGc9aA0fh3GWWT5YKeyYIAyau0EQCEtjGntAcjHid6gJbj3DeINLm2uCkSWxAB0FpJsSAZyNuqHV026VcAQknDuMn5szIOx04JiJ7QibveIxkxeOdunWmAHFrb8aUoXZGxOXkGtBmNkjQIvd/JJd9yNwN98UwAjbWPGhInaS60AYMUMQJPZQ6CQcdHEmcdTuBgjEBunDuMBTqnLMqTAaTEFchIBCSCuxLdsTvgHHhiqCz8Biue1nedmEbFexjYoSgKguGK9SHJUb9FHtNQE3QBQBQBQBQBQGrID1APvFAa9iv0R9QoDPYr9EfUKAOxX6I+oUAdiv0R9QoBK5RVVm7PVpBOlVBY48APE1G6IyhHWklWld+RSuL8WvI3tjHaI8c2p3BgcmFTJCsYYqe62l2Ztjgg7YUmpBtqrNt4jCE9SGNMG972tdW7qxGFpzLelIGNkuZFlLqLSZSjKuUU5bAGepzk5wAKzNBN8rX11O6dtFEkbQNIR6tKjLJr0hcu58N8YyfZQEe3HL4CLNlGS0rxlVhl3EcqRZDdI9QMkwZttChdydVCDWLmW9aS3HqCCNyglY28o0E+rrJ13ADySb4OyeQLBQC/MHMN1DPPHFYBlQoI27B2BBaEM5ZSAdpHwowR2RJPkoUQu+Z71CQLBSPyZBBKQw1xLugOVPec4J6AHOzUoBzccevUaQeqxuodkVlt5RhQtu3aEFiWAEr90bnsmA36ASl7xSVRaYtlYTLmRuxlODmMBAoXVGWDM2pxhQhB8wBAxc03mYQeHr3ydQEEux+R+TBxhSpkcGQ9w6CRjfEoC1cnXj3MBknhWN9RGjsmTAwPpEk+/b3UBPerp9FfqFAY9XT6K/UKAx6on0F+yKABap9BfsigNuwX6K/UKA3CgdBQGrpnz/AGEj+VAaerjzb7bfGgD1cebfbf40BnsB5t9pvjQB2I82+0aAOwHm32jQB2A82+0fjQDHit6kCjJYu50xxhu9IxIAA+sZPgMnwrGUlE32F3lbN0yWLexLe/pveBVuJekCKASl4LjEUphZwR2ZZRIWwxIz8w+3BGcVksTQ6VwFvv5iwzGK4CrL2BJI+eVYoMavymUIP0mGaAR/CFAFLNFcAdpLF1B70TaTnvbAsQAfMirQEg/NSi2M5hmGJ3t9HaR6iYywY516cZVhuR0qAZff9b5XCXGlw5DEqB3EDAbtsWB2FUCn38240ArOHeCS5Cal1aY9WFwWHeYK2PDu9agHXAObIruZYo0mGY+0LFl0r3nUqcMTqDIRj/vgCzdh+k31mgMer/pN9o0AC3/Sb7RoDPYfpN9ZoDHYfpN9o0Bg236T/aNAY9V/Sf7RoBZEwMZJ953oDDg+BA94z/1oDXS/0h9n/vQCN5MY0Z2dVVRknQTsPYGyT7BUbSVWZ2cJWklGObI6fmOBC6vMA8fZ600OXBlGUGkZJJGTgZ6VUYtUdBOTmu2BINymQSD3GO469KENDzfahNZuFVdOvvRSAlcOdQBwSMRucj6JoBa65lgijjlknSNJA5QvG65Ealm2O4woJ36+FAaTcyWuGZriLEQjdiUPyYmX5Nic93UD19vtpQqk1kN7rmCxUlJJYQctIVaI5ydIY6T+V8oAfHvH20IaPxfh8W5e2TWc57HGoxa2BJ8SvZuR7tqAUlv7GPRqNuvrCdqp7H56vjcn2kjr1OKAxJxuwddDSW7KWLBWi7pYAOxAOxIDBifAHJoBOTjPDyFkZ7fLAlWMB1HXqDEDGTkI2fYpJ2FALwPZajCnquRIIiiwj57Rs4GBtuhY+4mqBOXiNjbylS1tHLCoXaHDIG04VSPPWvdH0qAXfm61BINygIxsY5NXeKgAL1Jy6bDcah51AbtzXagMfWY+6Qp7rdSWGMA5O6sDjoVIO4oAj5stWJUXUJIDsQAdhGodz16BWBz7aAyeabb+9Q/NV+h+a6F1PXoVBI92OtAL2PHIpn7OKZHfSHICPsD0yc4B9h3oCS0v9Jfsn/VQBpf6S/ZP+qgN1BxuQT7B/wB6AxIzfkgH3nH/AENAaa3+iPtf/wA0A2vbFZjGZIw3ZuJF752YdDgDfzwdth5VHFPM22VvaWVdR0qqP5EXecpW8kjymE9q5yzrNKrEggg5UjBGMDHQEjoTVNRo/J1sxZjBuxLE9q+ST5nqf20AkeU7LQIjGCEjktwDM2pUmGWXrnJB2PUajjrStSuLSTaF7vlq2liihkiDpF/ZgynbJU/t3A/YceNWpBv95tmdQMGRIoST5Z/lFQqFDb76Sq48sUAXPJlnIcyRamJJ1GZtROnSTnPXH8d+tRA2m5Ns2BDxahr14aZyAQ+vAydgGycdO8R0NAOzwG3+TJiU9lB6tGS+SqYXoT44A73X20qBK05Wtowojh0gM7KBIRgyRCN8YO2UA6e/rQDWPkq0UACNl07hhO4dSS+SGBypIkcbY2agFfvQthIZQkiyFxIWE75LDtME5P8A4jj3HHhVqBfiHLNtMZ2khy05RpG1975IJpw3VR3FyBsfHrUA1+8201FjFklkZ8yZ1GNo2TUPEAxrt7/OrUGZ+TLNteqEkOxYqZTpGWkYhRnCgvI7YHifYMSoD7x7Quz9i2phpY9oe8DqyDv4hiD7MeQq1Bj7xbTAHYN3QVU9o2QCukAHOcAYx5EA1AP+H8vxwzGdFkMjII2ZpC2oDpnJOTQEx2jfQ/iKAO0b6P8AEUBupPligMPIB1/kT/KgNDcr7fst8KAx62vt+y3woDPrK+37LfCgE7iYMrKHZCQQGC7qSNiMjGR13qNYGUJKMk2q9W/qKtf8qpIbdu370Pal2aIsZWmKl2OCNJyu3UDYY2FSMdVUNl4tuFnrUosktyWS/M8yIg9HESPGyXUg7MoUBQkDQ9swU77qDBgA9NQ+iKzqaBVPR4nyebuQ9m/aKezwe9JDJIDvhgzxlhtsWB3K7ijjhPIqwS2sgmQ+rBlx6vjWG7LDEh/7TEYJc5yxJwOlKgb8U9HUUs08vrBBmMjaTESqmX5xxqB3CoD56BSoNpvR5E/aapge0jMbL2J7PIjiRHCFjhl7M7531eylQO7Xk8xTrNHdAETtc6WgyuXjeNgMOuB2bKB1xoHXoFQa8X5Ct7iS4laUiSeRH1BfmqhhOnSThiTEO8emTgdcqgj39HCacC5XZYR3oCwbsjAcODJl4/ke6me72j7nNKkF05AUAj1rUMIQHizllFuG7TvDXGRAo0bdepxSpRxNyHAxY60GoAMViAY4tnh65+k3aD2/XSoNrbkeISQvJKspjZHfVEPlGCziQnJ21vLrx4aB18BCw8t8Njs4BCrBsMzat8nJ7vUk7LpUb9FFQpJ+sL50AesL50Aesr9IUBq14g6uv10AokgIyCCPOgGfFeM29qFa4mjhDHCmRgoJHgM9aqTeQMcK43bXOfV54ptPzuzdWx78HajTWYN5+LwJMkDzRrM4ykRdQ7DfcLnJ6H6jSjpUGOK8YgtgrXE0cIY4UyOqgnyBJ3ok3kA4Xxm3uQTbzxTaevZurY9+DtRprMDJ+brEOUN5bhwSpUypkEHBBGdjnarqvcB9ecWgh7MSzRx9qdMep1GsnGAuTudx086iTYFDfxdqIe0TtSvaCPUNenONWnrjO2aU2gXkkCgsxAAGSScAAdST4VAMeGcctrksIJ4pSvzhG6sR78Haq01mBC55os43ZHuoEdThlaVAwPkQTtTVb2AfLfxGLthInZadfaaho04zq1dMY8aU2A2sr2OZBJE6yIc4ZCCpwcHBG3UYqAYLzPZk6RdQas4x2qZz5dauqwPry9jhQvLIsaDqzsAv1molUGLC/inTXDIkifSRgw+sVWqAc1AML3jVvC2iWeKNsZ0u6g4PQ4J6VaMDqG4R1Doysp3DKQVPuI2qAU1UA3vb+KEBpZEjBOAXYKCfIEnrSgNrO9jlGqKRJB0yjBh9YNAL0By304Ak8MC9nn1tcdr/AGWe7jtP0PP2ZrdY5v5EZH+j/CcdnEnq5ma17vqWPVgupCwYdQ+w6n+YpP3V9Qipc4cW7a7uOIok7Pb3UQgdY27DsrckPmUbDU+D/wDNZxVFq7yF69Lc/rC8IeJUlEtyjIr/ANm+pQVDbHY532rCzwqViHo4tS/Gr2SSOG0lgiWA20C4RgxB7TO2RsPD8penim/YQKTciRbXjEgtLaaP1yWNppBmaEu2AUGnoMg5yME1mnjFVIdS4jylHPwKO37USdlbrLDOPpImpGXfZSNvca1KTUiifocheeB+I3DdpcXR0FsY0xw9xVHvKljjqSPKra0TogiY9KVvHLw2eOS4W2V9IEjZ05DAhTjfDYx+2sIOjKyjcmXDWvE7W3ubSy7WSJkhuLMgd1VJOtVOGyF6kD+FbJKqqiEbDYvJxXi2mHh0uJl/Hvyc6v7PY/t9wqt0giFv9K1/HDw+C0iGEuZI4gsC5xEhDSaFXqNIAwPOsIJ1ruKxj6D+JKrXtiusLFKZoFkUrJ2Uh8VO4x3Sf8dZWqrSQRzeOIjhtyxs7Zo3vGhN4+80JYp4BchR556sdq2bVjsIdJ584Dqt+F26XVu00Okxx3R+SutKAEkHIPTYH6WM1qjLFuhRb0XcVjjmv4ZbW3s5YuzkneF/9nbY42yVjwN9j4npiloq0oEdLgmV1DowZWGVZSCpB6EEbEVqKcg5xtmk5h0pZw3p9SB7KZlCfPPeyykZHu8TW6L9gglxblqaw5cv0nKhpJUmESElIg00ICAn3Z286sWnNDYKWlzdScW4N6zAkIWGUR6Zdetey6nYafDb21MNVgkvTPcxT29iVeOWM38SsVZWX5r6gSMjp1FSzqm/kGNrU2tnzAFs2jigNsTdqjKsCEE6Cd9KnJT7X6W9xcMRtOtIwIBBBB3BHQg1pKR/GOB292FW5hSYKSVDjIBPXFVNrIGnCOXLW11er28UJYYYooBI8iRvRtvMG8HArdLc2ywoICCDEB3CGOW29ppVg1bl+2KwoYUK25DQjG0ZHQr5YpVgVXg8AnNyIlE5XQZAO8V22J8RsPqFKulAQXE5eF2a3EMwjiWVTczoUbS4dxGWOAQSXIBxvuDVSk8gO7XitjGiW0bKELyWqIFfSWiUmRAcdAM+zwFKMDLgPM3DIrdhbOI4IXWMgRygI0r4Awy5yWO/lnfFWUZbSE0lxbXscyd2aNXeCVWU6dUZw6kMN8HxFY4opV+VbngkPbTWQiQpEZpHCSBhECcsC65K5H5O21ZyUtpBaTl7g95cHMEUs8sa3RyHyyOcK/gNz4dfZUrJIErwaxsZeykgRG9TMltEQG+SK92RVz9Wf41HVFFbCCzku5p4lU3UWLeZwGDDIVgpzsdtJ2zUxoCHtvuQbWaFBEbZrkQzJhyvbsyAA+IOoL3umw3rL2qkNr6ThNxbrDL2UkMKSuoIc9mlsQkhDfOGkkDrv4ZotatUBjbz8HXh93HbNDFBoAmOiTbtRpjZ1OHcHO3n51aS1sQTXBON2MFvaxxTAREi1g1BwWZBjT3gDn2nqaxabZR7w+0tZ5Vv4lV5GjMSzDVkoGORg+0HwqOqwA84twyK6iaGdBJE+NSnODpIYdN+oB/ZROmQEn4FbmWCUxAyW6lIWycoCMEDfHTbelWCOk5HsGgFubZDCJDMEy+NZGC3zs9Kuu61FDaDkmwSGSBbWNYpcdoozl9JyMtnUcH201mCdgiCKqqMKoCgeQAwBWIN6AKAKAKAKAqvOfJEXEZIHkfSIhIrLpyJFcDAO4xpcK3j08OtZxm45AR4dyMIV4comJNk8krEpvM0qsGJ73dOWJ/Kqa2ZDS95DElrc2xn2nu/XC3Z9AXRimNe/wA3GrI69KuvimCU5T5ZWximiR9SyTyzL3SNAkOybsS2kbavGpKVSlX4D6L2t4riM3YbtrVrQYh0hQSx1sDI2ojUdgVFZytK7CUJe25PmiuYJ4btVEdtDaSI0GrtEibJIbtBoLe449tYuVVTrA65V5amspJ/9pWSCWWWcRdjpZWlfV/adodQA2xpFRupTSx5ZuIbm7mju1EdyxkMZgyyt2YRSJO03AIBxgZ9lKghbL0YCK3ubdbp2S4hhTLIMpLCcrKuGHjg6euw7xqueNSUFeGejRII72NZyfWrcW6kofkspiVgNfe1v3yNvLJ61eEeAoIp6MNNrd263O1ytuA7RszJ2GnUMmTLKSCQuRpyetOExqKDy49H/bQW0E8yssDyv3I2XPaI6rgtIxVkZtYbJ3A6VFNrEULFyrwc2dpDbmTtTGpUvpxqySc4ycdfM1i3V1KS1QBQBQBQBQBQBQBQBQBQBQBQBQBQBQBQBQBQBQBQBQBQBQBQBQBQBQBQBQBQBQBQBQBQBQBQBQBQBQBQBQBQBQBQBQBQBQBQBQBQ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252" name="AutoShape 4" descr="data:image/jpeg;base64,/9j/4AAQSkZJRgABAQAAAQABAAD/2wCEAAkGBxQSEhQUExQWFRUWFxgUFxcYGBggFxgdFxoaHhgeHBgdHiggGiAlHR0dIjEhJSosLi4uHB80ODMsNygtLisBCgoKDg0OGxAQGywkICQsLC0sLCwsLCwsLCwsLCwsLiwsLCwsLCwsLCwsLCwsLCwsLCwsLC8sLCwsLCwsLCwsLP/AABEIARkAswMBEQACEQEDEQH/xAAcAAABBAMBAAAAAAAAAAAAAAAAAwQFBgECBwj/xABOEAACAQMCAwQFBQ0FBgUFAAABAgMABBESIQUGMRMiQVEHFGFx0SMyUpGSFRYXNEJTYnOBk6GxsjNUcnTSJDVDg8HhY4Kz8PE2RKLC4v/EABsBAQEAAwEBAQAAAAAAAAAAAAABAgMFBAYH/8QAPREAAgEBBAQLBwQCAwADAAAAAAECEQMEITEFEkFRExQVFlJhgZGhsdEiMlNxweHwBjM0ckJigqLxI0OS/9oADAMBAAIRAxEAPwDiddUwCgCgJDgUEUkyJN2mHKoOzKg6mZQMlgdsE+HlWE20qoEvfcvRNHK1uXBikkjYSuveEUbO2nSoycIT8Ns642jwqWhGcU4BNboryrgEhfHIJXUAcjB28VyNiM52rZGak6EHDcGT1i3jDMFliilY7FhqTU4GwHgcVjrvVbBJLyzAywENKDchzHkqez7OJXYP3RryWwCNO1Yq0l3FGt3wOFZI8GTsyLgsCVL/AOza84bSANQUdQcZ8aRtG0KD+PlKFzEoeQGdRKhJUhF0wthhpGpvlGGQQNhtvtOEYI+PlsTS24h7QRTAancauz+Vkj3ZQAc6CQNuuPbWXCUTqQbiwgnU+rCZWUszmVkMYjC51FlUYOdtO/szTXazKYfleYDOYsnVpUSAs2hFkJUeI7NlYeYI8dqvColBLiHA3t2QSlSGcp3GySF05IOOh1bNuDv5VVOuQJnjfJ4WQrbkkK86uXdGCiKRUUlkAAZta5TGVyM9awja7y0GNryhOzxrIViEkohyx+aS5ToOpBU7A56ZxkGsnarYQRi5WuGWNgoIkGpTn8kKWLH2YH7CQDvtV4VAd2/LYAUS61ctcKcEYxHbrNGw26HVv7COlYu03Abfenc93KquoE95gMYjMmCTsDoBP7COu1XhYihCOuCRkHBxkdD7q2AxVAUAUA9+5Mv0f4j414uULv0vBnX5Cv3Q8V6h9yZfo/xHxpyhd+l4MchX7oeK9Q+5Mv0f4j405Qu/S8GOQr90PFeorbWM8bq6LhlIZT3TgjcHB2NR3+7tU1vBjkK/dDxXqPY7m9XVjHed5G7sRy0ilXO48VYjHTeseOXbpeDHId/6HjH1ELtLqVQr94LjHzMnAwMsN22GNyaqv12WUvMch3/4fjH1HCXF4CDhdSrGiNiPUqxHKAEe0DOeo2NTjl26XmOQ7/8AD8Y+oG7vsEZwCMDAjGkaQuEwPk+6AO7jNOOXXpeDJyHf/h+MfU2N7ek6jp1ZyDpi23YtgAY7xc6tu945pxy69LzHId/+H4x9Q9evt8NjJByBECMaMBSBlB8mndXA7o2pxu69LzHIl/8Ah+MfUa3SXUjrI3zkxpK6F04JYaQuAveJOR4kmqr7dkqa3gxyHf8A4fjH1HMl5ek9QPnZAWIK2sYbUgAV8jbvA1OOXXpeY5Ev/wAPxj6i8vEbtogmkh9Ts0mY9w6ImFGnMeEUL3SNtqcbu1fe8xyJf/h+K9RpxXtpXiYRlRFHHEgZlbAjG3gAcnJwR41Y3y7pe95k5Ev3w/FeorJf3zMWJByXJGmLSTIwZyVxpJLKpyRnujypxu69LzHIl/8Ah+K9TCX18AoBxpdZBhYh3kbWpO3ewxzg7U43del5jkS//D8V6gl9ehVUYCr0ASIA90rhgB3hpJGDnrTjV16XmORL/wDD8V6mEvL0dNPznf5kPWRAj/k9CgAx0pxu7dLzHIl/+H4r1AXl73ehKqVBKxEkMhQ5JGWOg4ycmnG7r0vMci3/AOH4r1Iv7lS/Q/iPjWfH7v0vMnIt++G+9eofcqX6H8R8acfu/S8xyLfvhvvXqH3Kl+h/EfGnH7v0vMci374b716h9ypfofxHxpx+79LzHIt++G/D1LzwC3V5cyANGis7hm0ggDAGrIxlioznxr5yzSbxyPvb1OUbP2HRtpLCvh1KrJG55b776XUDWUUYOnLMnYjVno6vqB8lbyNZuyxwf5sPPC/eyqrYn14J62HU1R9bQnHwEFTpfVnCoSGXBEqI2QfDvj+PiMVFZ4fm8yd8akqqm/J4ara8n+MT4jw6NBbAH55dXfSwJ0yFc6SfDpt5edJQSp+bTKxt5ydo3spRYbq5ju54AhTERw6vMO9nvrHIigk9FI1VXZLZ1+ZphfZKXtrBqOWxtN9uQxueEdjLEpZZAz6CAfosAwOk5A38wevSsXDVktpvheeFs5NJppV71hmPbvhCOJSq9iIpZFz3iHRM5IBJJZSADvjvjpisnZp12UNNneZx1U3rayT2KjdM+p40+QjLy5jV8qMqSANLDJEQl/Ztkb+NR2VNv5SpnG/Vp7OfWulqgOWzv8qAUYq+VIC6ULthjgNgDw65z03pwXWOPZezmqrHe0lhs/NuBqOXunyy7voG2x7ivnOcDut4+I/bTgusrvv+ryr4teaGzcJxJIhcBY0EhbBOQdOMAdd2G+ceOcVjqYtG1XmsIySxbpTrx9PnsN+J8OWCNAcNJ2sits2MKIyo6+TZPjv7Ks4KKMbC2lazeyNFTLa3XyJLjHBYssYyqJG0wcjtCBoaMKuG3Ld8ZI2wfYaznZx2df0PNd71aYKabbUaZbU23hhTDDaJDl9YzKJHDFUmKgBxvEN2z4YbbB6j3ipwSVa9fgZcdc1FxVKuNctuzu3eo2tYI0ihdoTOZXZSAzDTpIGldP5ZznfPUbVikkk6VqbZztJWk4qWrqpbFt2uuxdVNuJsvANX5YUkx9wqx0iZsJlsYOBufd41eC6/xkd8psrnjhjqrH7G0nBUKIEde01TL0bEnZhWPXZcAnyzgdOtODVMM8SK9SU25LD2d2FartMxcEQCXXICArDXh+48bxBhj8oYf+PhVVmsa/mRHepPV1Y7VhhimpUx2Zf+iY5eO/yi5DmHocaxIEC59oOr3A1OC6+oz46ui8q9lK1+nzN7jg8ZiR1kUARtIzYfv4l0DAPQ5IHlRwVKp/lTGF5tOEcZR2pJYYezUxHwBQTrmGAZkOlW2aGIueo3GcD6+lOCW17/AAQd8f8AjHovNZSlQ2+9hsqDLGDjvDUMqdOQOu/l4fyy4F7ycoRo2ovqwzxoQt3AY3ZD1UlehHT2EAj9tamqOh7rOanFSW0tUXI14oYK8ahhhgHYAjyPd3rk8tWC6Xd9zlS0tdm02nhlgvU3m5JvX+dKjdOsjn5owvUeAJAo9N2Dz1u77kjpS6x92LXYjduTr85zMpyNJ+VfcA5AO24zvV5csP8Ab87SLSVzVKQy6kaz8lXz41yo2OmqRzjPlkbVHpuweet3fcsdKXSHuxa+SRu3J3ECCDMCDqz8q++o5bO2+T186vLlj/t+dpitJXNZQ3f4rZl3bDR+Sb5iGMqFl+aTI+R7jjapy3YZ+13fcq0pdEmlF0fUjZuTL8sGMqlh0btXyM9cHGavLlhn7X52kWk7mlqqOG6iNvvQ4h+eHn/bP5afL6O3u2py5Y/7fnaOUbl0P+q3188Ra45Xv2VF1RKEwRpkfOQNI/w7Z2XA3O1ZPTtg0lj3fc1wv1zjJyo3Xelvr29tWN/vN4h+eHztf9q/ziME9OuNs+VY8uWH+352mzlK59Hq91ZbjUclXwfWJF1nq3atq+vGanLdhWvtd33LypdHHV1XTdRUMSclXzYBkUgEsMyscE7kjbYnzq8t2H+3d9yrSl0WUX3IUblHiJbUZgWGQCZmzv139tXlywzrL87TFaRuSVFDD+qMfejxHvfKjvbt8s3eyMHPntt7qcuWG+Xd9xyjcsPZyy9lYGttydfxgiOQIG6hZSAffii03YLJy7jKekrnNpyjWm9GY+UuIKoVZQFGCAJWAGCCMDwwQD76ct2GVZdxHpG5N6zjj/VfLyA8pcQKle1Gk5yO1ODqOTke09fOnLdhlWXcOUblXW1cV/qZblXiJ6y+Gn+1bp1x7sgH9lXlyw3y7iLSFyX+P/VG03Kl80eg9nntDKX7RtbNjGSTtt59aPTd3apj3EjpC6RnrKuVKUVEjSXlbiLAhpcggggynBB3I92RmnLdg9r7ixv9yi6qP/UDytxHb5Xp0+VO2RpP1g491OW7De+4cfuXR/69vmYXlTiIxiQd0YHyp2Hl7sbUWm7De+4r0hcnWsc+oaS8kXjEltBJOSS+5Pvpyvd3jV9xtWlbslRV7i98xzlFh0vpLS6d5OzDDQ5IL4OOgPQ18/c4KTlVVot1dq2HyVq6JDSx5gJEKNoy5SJmaQI5LQ9oXCY3G2AQdzW61uSTnKNcKtJKq96lKmCtXgn+YGnCuY2MVvns2LLCpZ5dLMXiDlwoU5HUZ88+VZW9xStJ0qknLBKqSUqUzz+lBG1dF2C1rzMXVDpiVnEbDM3cUSRu41Np2Pdx08fZWudwUW8XRV/xxwaWCr1lVtX/ANHfDOOdrKY9AX5/5QJ7hAJxgd05yD5YPjWq3unBw161y2b/AKravnuMo2lXQZx3TxST6pC6wFVUF+vbspBl27ojB058gSd63Ss42kIUjRyq8uin7u/Wz+eBhrNN9X1Fm5kwcERjvKoPa91szdmxU6d8ZB9+QcYzWCuNcm8m8svZ1lXHb9y8L+dprd8VZ7OSUFYyHKKVk+hLoOW093JB8Dsatnd4wvMbN1eFXVb41yrsDm3BsQg426Szq+kkMSA03yaKkUbFQ+n5zFyQCOgb6NbJXSM4Qca5bI4tuTVaVyVM/lvMVaNN1Fn5lbAIjjwZHjGqXB7kTSHI0bHAxjzrWrhHLWeSeEd8lHf15ldr1fmZleZs5GiMEAsSZcJgRxyAa9PziJBtj8ljnAo7hTa6f1xzayrlhn1pDhTDc0YzmNcfKaQJMtlDH85dPd2cE9caTVWj60pLdXDDGuTrjlhvqi8N1DyPjJMQfQATJ2W74QHOMl8bD9mc7Vpd1paatdlcse775YmXCYVGMXNBJXKR6SYwSJsn5ScwjA0DO4z16Vulo+laN1x/x3R1t/YYq26vytBxwjiZmmbJVVMKSBA4YjLOMsMAo2AARvuK13i7qyslTPWarSmxZb1uLGdZdgx4bzCVWNW0ybQFpDINX+0SvGvd042K+Y2r0W1yTlJxw96iph7MVLOu2u4xja0Xd4sVh5o1LqKIowx3k22jMg72jBBCkZBI28awlo+jom3ls66b+vJ0LwwR8ZOskMCGkGFLrgZte0C50k41A+339KO6rVyxSzo+nq1zzoFPH83DiDi5lgmbAjZYhICrhsB49SnOkYI92K1yuys7WKzTdMVTJ0e0y16xYg/MKxrGozK3ZhnOemFQncDBY6gcHA9orNXJzlJv2VWi7311ph1snCpLebPzEwLgwjKOImw5IDsW0g4TIygD/wDnQY3zUVyi0mpZquWzCu3fh2N7Bwr3CJ5hKlnxqDLCRHqHdLCbVjSpZs6BsAT44AzWfEk0o1pRyxpnTVpm0lnv6txOFda/L6k9BLrVWH5ShttxuM9fGvBKOrJx3G1OuJMngZPUqfeK+m5sWyytF4nl45HcZPA89Sv1VObFuv8A7F4jjcdxj7he1fLpV5s2/wAReI43HcH3C/w/ZpzYt/irxJxuO42HBjnOVz543qc17b4i7mONx3B9xTvuu/Xbr76c17f4i8RxuO4x9w+nzdtht091TmxePiLxHGo7g+4m2O7jyxt9VXmxb1rwi8RxuO4DwP8Awdc/N8RTmxePiLxHGo7gPA/8Hn08+tObF4+IvEcajuMfcL/B5/N8unhU5s3n4i8RxqG4PuH49zO/h59ac2bx8ReI41HcZ+4e2nu6emMbfV0pzYvFa8Iq9o41HKhqeADyT7P/AGq82rz8ReI41DcZXgWCSNAJ6nG5z18Kj/TN5eHCLxHGobjQcvDyj+yPhV5t3r4q8RxqG4z974xjCYznGnbPn06+2nNq9Z8IvEcahuMfe8PKP7I+HlTm3eviLxHGobgHAMZACYOx26+/bepzavfxF3v0LxqG4wOXhtgR7HI7o2Pn06+2nNu9/EXe/QnGobjduBEgg6CD1BGx9+29TmzeVipx8fQvG4bhNuXQeqxnoN1Hh08PCqv03e1laLvl6E41Dcb/AHEb6S/xqc2Lz04+PoXjcdzJ2vtjwBQBQBQBQBQEPzbPcR2skls8aPGrSHtELKVRWJGAwwTgb1VSoKzwC64vdWkVytxZqJYxIE9XlJGRnGRLvVkknQgz41zVxGHg8V/phjmA+XikhkBJaQImkawUwNznOdulZxgnKgJO35smuuFNd2xjjnhVzPHKrMEaFSZE0hlKk4BGfAisXGkqAajmHiP3Lguh2Lz3DwaQkMhRI5tOdShySVySWyBRxVaARTjHFjez2glstUMC3GrsJcMGJGkDteu1KKlQa8X5r4hHweLiAEEcgUmeKSKTJJkCppGsFMDc5znaqorWoB9xefjMNvJOslnKUTWI0t5y7bdABKd6xSVSiXN3MXELdbF4jbqLp4IGWSKQskkiksdnHdGMaevtrKMYupBW/wCPcQsZbb1wWs0E8yW5aFZEkjaQ4U4ZmDDzxvUSTQL3WBQoAoAoAoAoAoAoAoAoAoAoAoCK5sOLG7/y83/ptVjmgUz0ccvyepWU/r90EEaSGHMfZYG5XGjVp/bms5v2ngRGfSzxOK64DNNA2uNzEVbBGR2yDoQCNxWVkqWiQeQw58Q8MluJ1z6pxCCSGYAHEdx2bCN8DoH+afbv5VI+1htBdfR3/uux/wAtF/QKwn7zKiH4Z/8AUN5/kof66v8AiQ29NH+57r/l/wDqJSz94rHNhw1rFfWrjiNxJDHGWdZBHoAx1wiatvZUeOBCI9LPy0fDOzkK9pfwFJFAyNSPpYBhjPjuKys8Gwxlx7hMtvxHhbXNzJeo85RUmCqI30gpIojCqWH6QOPCrF4NIHUq1FCgCgCgCgCgCgCgCgGV5xeCFtMs8UbEatLyKpxvvgnpsfqoBD747P8AvVv++j/1UAffHaf3q3/ex/GgM/fHaf3q3/fR/wCqgIvmK6s7yBoWv0iVvnGK4iVmBBBUk57pB3FZRdHUFfs+X7SNFii41cKigIqLdwYA6AAaay167CUNr/lzhslnDYniJSCEMCq3EIMmWDDtNt9LDbGPGitGnUUJe5jsJrJrOe9SdGBBeSeIynfIOrYZU4wceArGrrVFJDgV7Z28MNtHdQsI0SJMyxljpAA6Hcn2Co3V1BGwclpBdNete3Wrq5eSPQUUkhG7g7g9/wC2stfClCUNecbSy4jGIpOICOPfUkU8IEm6kas5zgjbGOpqRlq40KRV5y9bTRtFJxud43XSym4tsEeXzKy11uJQccf4HZXXYA8TaNbcR9mqTwYDxghZNwe9g+72UjOmwUHPH+HWd2lqG4joe2IZJkmh7RmC6dTEgjJ67Ab1FKlcAWKHjVsqgetQtgAZMseTjxO/WsCm/wB3bX+8wfvU+NAH3dtf7zB+9T40Bkcbtj/9xD+8T40BIUBgmgM0AUAUBxr0xfj0f+XT+uSqgUU1QAoAoAoBW1HfT/Gv8xQGs2NTe8/zoDTFAO+EY9Yg/XRf1rQHeedvxC6/Uv8AyrEHnsYrIBigMbeygM4oAxQGNvZQGdqAUt176/4l/mKA9N1iAoAoAoAoDjXpkYC9j3/4C/1yVUBf0O8OWWaeVlVlRBGAQCMucn9uF/jVYIv0oRBeIOFUKOzjwFGB0PgBRAqRoDt3PnBo34bKVjRWRFlyFAPcwW3A+jmptBxewcdrHuP7RP6hVB1X0v2kaWsRREUmcAlVAPzH8QKiByWqDsnops42sVZo0ZhK/eKgnYjG+KjBeJEDAhgCDsQRkH3ioDkPpgtkjntwiKgMbZ0qBnvDyqoFBqg73ynwyFrK2LQxkmGMklFJPdHU4qVBxjmlAt7dAAACaQAAYAAY9BVBnlRA15bAgEGVAQRkHfxFAd8+49v+Yi/dp8KxBTPSpwOIWXaxxohikUkqqjKt3SDgebA/sqoHJLY99P8AEv8AMVQem6xAUAUAUAUAlLbo27IpPtANAZihVfmqFz5AD+VAcV9K/wDvBv1cf8jVQKcaoPTUSgoARkFQCPA7ViBMcPi/NR/YX4UBSvTL+KRfrx/Q9VA4/VA7teKTxrpjmlReulXYDfrsDQC33euv7zP+9f40A1u72SUgyyPIRsC7FiB7MnagEKA9DcnfiNr+pj/pFYg4dzZ+PXX6+X+s1kCMilKsGUlWByCDggjxB8KAlrLj90ZIwbmfBdR/aP8ASHtoD0HNCrqVdQynqCAQfeDWIGY4Jbf3eH92nwoB/QBQBQENzXx9bGDtmQuNQXAIB3z5+6tdraKzjrM9twubvdrwadMKlN/C/D/dpPtr8K83HY7jtc2bX4i7mH4X4f7tJ9pacdjuJzZtfiLuYfhfh/u0n2lpx2O4c2bX4i7mULnHmFb25MyoUBVVwSCe7nyqq/R3F5sWvxF3MhO1q8ej0WObFr8RdzOrR+l2EAD1eTYAfOX4Vjx2O4c2bX4i7mTvKXPsd/MYVhdCEL5JBGxAxt7622V4Vo6JHhv+h53Oy4SUk8aDH0y/ikX68f0PXpRxjj9UF/5K5EhvbYTPJIra2XC6cd07dQajYJ78E9v+fm//AA/00qCk8+8sx2EkSRu7h0ZiWxtg42wBVQKxQHobk78Rtf1Mf9IqMHDubfx66/Xy/wBRqgbcFsxNcQxEkCR1QkdQGONqA6lD6KoFZW7eXukN0TwOfKpUFk50401naSTIFLgqqBs4JZgNwCPDJ/ZUBzeH0oXhZQVg3IHzH8T/AI6tAdkqAKAKAo/pg/3f/wA1P+tea9/tnc/T38zsZw6uUfdhQBQBQBQBQF99DX48/wCof+pK9dz99/I4H6j/AIq/svJjfm7nSS+jETxIgSTWCpJJwGXx99dVI+HKrQF05K52ktVitliRlaUDUScjtGAO3sqNA63x6/NvbTTABjGjOAehwKgOG828zPfvG7xqhRSoCknOTnxrIEFQF64V6TJYIY4hBGRGioCWbJ0jGelSgKdxS9M80spAUyOzkDoNRzjNUBwu8ME0coAYxurgHodJzjNAXz8LU392j+23wqUBCc2c7yX8SxNGsaq+vusTkgEAbj21aArNt89P8S/zFAemqxAUAUBR/TB/u/8A5qf9a817/bO5+nv5nYzh1co+7Os+iXl6GW1klnhjkLSFVLoGwFA6ZG25P1V0LrZRcKyR8jp+/WtnbxhZTaosaOmZL8+co27WpMSW9toYO8hQL3QGBGVXJySNvGvS7OySq0u441lfb9aTUIWkm3liziMh326VyrWalKsVRH3tzsJ2Nko2k3KW1t+XUa1rPULWls0rrGgLMxwAPEn/AN9akpRiqydFvZhaTjZxcpOiR27k/hEXD4cACSZx8pJ4f4V8dI/j1rxz/UF3u/s2UXN78l6+B8RpG3tb7aVeEVkvq+sqcno9ByfWDkkn+zGN/wDzVq51y+Ev/wBfY5/E+sZ/g8mJws0WPAtrH8gcV0br+pLravVtE4PrxXf9jXO6zjliPIfRxdQMs7SQFYiJSAz5IQ6jjuYyQK7+vFx1lijTCDlNR3ug74/6ToLi2mhWGUGRGQE6cDI8d68fHY7mfQ82bfpx8TmXbVlx6G5jmzeOnHx9C3cA5FnvIVmhlg0kkEFn1KR1BAQ4PxFeiztIzjrI4l7ulpdbV2dpn4Nb0RfNHAJbCRY5ijFl1jQSRjJG+QPKsLW8Rs3Ro9lw0Ta3yDnCSVHTGpC9tWrj0NzPdzavHTj4+gdtTj0NzHNq8dOPj6B21OPQ3Mc2rx04+PoHbU49DcxzavHTj4+hvFcAMp8iD9Rpx6G5jm1eOnHx9Drn4XLX8zP9Sf6qx47DcxzavHTj4+gfhctfzM/1J/qpx2G5jm1eOnHx9C9cMvRPDHMoIWRFcA9QGGRnFeqMtZJnBt7J2VpKzeabXcNuYeBx3sXYzatOoN3Tg5HTfBqWlmpqjNt0vdpdbThLOlcsSsH0U2PnP9tf9NaOJ2fWdTnHe90e5+paOEcNisrcRISI4wzFnI8SWYk7Ct8IqEaLI5V4t7S9WznL3nTLuwONekPnM3snZxki3Q93zkI/KPs8h/7HNvFvruiyPtNEaLV0hrz99+HV6lNrzHaNooyxCqMkkAAdST0qSaiqsjaiqs65ypy0logJAaZh3m8v0V8h7fGvkb/f5XiVF7qyX1f5gfJ36/SvEqL3Vkvq/wAwLBXPPAZqAM0IbyXLdlKg31I6ge0qcY/bXa0TpWV1lwc3WD8OtfUw4KLtIz3NeZxDjXL9xaaPWI+z15095TnGM/NJ8xX1MrOUaV2n212vthea8FKtM8GvNEZWB6i4ejXmf1O40OfkZiFfyU/kt/HB9nur03a11JUeTOPpnR/GrHWivajl1716Fr9KXLV1dzxPbxGRVj0khkG+onxI8K9F6spzknFHI0Ff7vdrGUbWVG3ue7qRyeaIqxVhgqSpHkRsa57VMD66MlJKSyY64Rwma6fs4E1vgtjIGwxk7kDxrKEJTdImm8Xmyu8Ne1dF+bjPGOETWriOdCjlQ4BKnYkgHYnxBpOEoOkhd7zZXiOvZOqrT8qMawN5ZI+Q+IMAwtyQQCDrj6Hp+VW/i9puOa9MXJOjtPB+ghxHk69gjaWWBlRcam1IcZIHQMT1NSVhaRVWjOx0ndbaahCdW/n6EFWk956R5O/EbT9RF/QK7Vj+3H5H5ppH+Xa/2l5kxWw8YUBxr0mc79uTbW7fIqcSOD/aEeAP0R/E+zrzbzb63sxyPtNC6J4FK3tl7TyW77+RzuvGfRgBQHWOTuTfVYlnnX5d/mKf+Ev+o/wH7a5+nG7G7KO2b8F96Hyd/wBKcYtHZWT9hZve/TzLNXyBzyR4XYh+83TwHnX0mg9EQvK4a291ZLe/Q8l4t3H2Y5kobVOmlfqr6x6Oujjq8FGnyR4uFnnVkRxOy0EFfmn+FfGab0UrnJTs/cfg9x77vba+DzGFcI9JRvS5LqFp7BKP4pivs9G3l210innFuPk14Ydh2tAw1Xa9er9Tndew+iCgO1+inmj1iH1eRsywjYk7ungfeuw+qupdbXWjqvNHxGntH8Ba8NBezLwf3z7zkHGfxib9a/8AUa50/eZ9jdv2YfJeRbfQ5+Pn9S/81r0XP9zsOR+ov4n/ACX1FfTR+PR/5dP65KXz9xfIw/Tf8R/2fkig15D6A9BcP5xsVijBuYwQigjPiAK7EbezosT88ttF3t2kmrN5sluIwpd2siqQyTREKw6HUvdP8jWckpxpvPJYzldrwpSVHF49jxOF/eFxD+7N9pP9Vcvi9ruPu+WLl8Rdz9DuXLNu0dpbxuNLpDGrDyIUAj666lmmoJPcfC32cbS8Wk4uqcm13knWZ5TlvpQ53xqtLdt+kzjw/QU+fmf2edeG829PYj2n1WhNE1peLZf1X1f07zlFc8+tCgOr+jHkfGm7uV32aGM+Hk7Dz8h+3yroXa7/AOcuw+S03petbvYv+z+i+vcXzjg3X9tfO/qpPWsn/b6HDue0i6+SPaRHAeM3B4s9sznsBGXVNK4+apznGepPjX3n6ftW7vGNcFXzN98utgrgrdL260bq+vsyodBr6E+dGPGSOz/aK4P6jcVc6PeqHpuv7hA18AdIoHpVG9v7pP8A9K+l0GnwU3sqvI7+hP8APs+pQa7R3S088cteqmGVB8jNGrD9F9ILL/1H7fKvRb2WpRrJnK0Zf+MKVnJ+1FvtVcH9GQnBeKPazxzRnvIc48CPEH2EbVqhNwlrI915u8LxZOynk/yvYIX0/aSO4GNTs2PLUSaknVtmyyhqQUdySLl6HPx8/qX/AJrXpuf7nYcX9RfxP+S+or6aPx6P/Lp/XJS+fudhh+m/4j/s/JFBryH0AUB6R5O/EbT9RF/QK7Vj+3H5H5rpH+Xa/wBn5kxWw8QUBS/SdzM9nbqsW0k2pQ/0AMaiPbvt5da815tXCOG07WhLhC9Wzc8o0dN/2OFs2Tk7k7k1yz71KmCMVAWDk17NJu0vGJVN1jCk6j5t4YHl4+7rusdROszn6RV6lZ6l3WLzdaUXV1+R1T8KFh9KT92a9/G7M+T5v3zcu8Sm5+srgpGjOHLADUmBv5nwriaejG8XasM4uvZt9ew2Weh73YVnJKlNjH9fDGs0tLZFuUuCO+qNGSPFW8/cf5muxojSnErT21WL3bOsWspysHYrJtPtRYzxKPHX+Br6x6fuKjra3ZR1OXxa0rkRV/edofIDoK+Q0rpSV+mqKkVkvq/zA9tjY8GusaVyjeUn0vw6Vs89SJSf2lK+4uV1d3usIyzdZPtp9KHY0BPWla/8fqc3refSHou94Kl5YLA/5USaT9Fgo0ke4/wyK7MoKcNVn5vZXqV2vbtY7G69arijz7xKxeCV4pBh0Yqw93l7D1FciUXF0Z+iWNtG2s1aQyY2rE2F59Dn4+f1L/zWvXc/3Ow4X6i/if8AJfUV9NH49H/l0/rkpfP3Oww/Tf8AEf8AZ+SKDXkPoD0dw7gFqYoybaAkopJMSb90eyu1GzhRYLuPza2vl4VpJK0lm/8AJ7/mOOOXK2tpK6gKIom0gAADAwoA6DfG1Wb1YN7jXdbN3i8RjLHWar9Tzp905vz0n22+NcbXlvP0ji9l0V3I9EcpOTY2pJJJgiJJ6nuCuxZe4vkfnGkElerRLpPzKF6b/m2vvl/kleW+5I7/AOmM7Ts+pymuefWhQBQBQADQHTuTublmVYp2CyjADHpJ5b+Dfzr5jSGjZWbdpZqsd277HzWkNHOzbnZqsfL7FwrjnIM1CBQovLZHsZXORiNyPPOk4Psr6bRGhZT/APnt1SKxSe359Xn8jTw64WMVvXmcCvOISzY7WR5NOca2LYz1xk13JSlLNn31nY2dn7kUvkqDasTYXr0Z8Xne/hjeaRkw40l2K7RtjbONq9d2nJ2iTZwdNXaxhc5yjBJ4Y0Vc0Wf0u8sdrH63GO/GMSgflJ9L3r/L3VvvdlVa62HL/T+kODnxebweXz3dvn8zj1c0+yLFyZMyNdMjFWW0mIYHBB7u4PhW+xdG2tzOdpKMZKzjJVTnH6kLfX8kzBpXaRgNILEk4Gdsn3mtUpOWLPbZWNnZLVs0kuob1ibCXj5nvFAAuZgAMAa22xW3hp72eR6PurdXZx7kJ3nMF1KhSSeV0bGVZiQcEEZHvANR2s2qNmVncrvZyUoQSa2pEZWs9J6R5P8AxG0/URf0Cu1Y/tx+SPzTSP8ALtf7S8w4/wAtW97o9YQtozpwzDGrGeh36ClpZRn7wul/t7rXgnSueCeRD/g04f8Amm/eP8a18Vstx7OXr70l3L0D8GnD/wA037x/jTitluLy9feku5egfg04f+ab94/xpxWy3Dl6+9JdyD8GnD/zTfvH+NOK2W4cvX3pLuQfgz4f+ab94/xpxWy3Dl6+9JdyD8GfD/zTfvH+NOK2e4cvX3pLuRM2PLsUS6VMhHhqdmx7tWcV4LfQdztsXGj3rD7HjtL/AGto6yp2JLyFvuQvmf4V4ea92r78vD0MONz3IcQ2KL0G/md66V20PdLu9aMKve8fsjVO3nLNitxCHVkbowKn3EYNdJqqoYQk4yUlmipfgz4f+bf94/xrRxWz3HX5fvvSXcjH4MuH/m3/AHjfGnFbPcXl++9JdyHvB+RrO1mWaJGDrnBLsR3gQdj7DWULvCDqjReNL3m8Wbs7Rqj6l8yxugIIIyCMEHoQetbjmptOqKe3oy4ef+G4/wCY3xrz8Vs9x2Vp++9JdyHFl6P7KLXoVx2iNE3fPzWxn+VWN2gsjXa6avVpTWawaaw2obfgxsPoP+8aseKWe42cv33eu5B+DGw+hJ+8anFLPcOX77vXcY/BhYfQk/eGnFLMvOC+b13B+DCw+jJ+8NOKWY5wXzeu4PwYWH0JP3hpxSzHOC+b13FtsLRYY0iTOmNQi5OThRgb16IpRVEci1tJWs3OWbdX2hezaI3fKjSjNlvmjAJyceHnVRrIHkjmCW8jlM8aRPG6r2aliQHjSRScgdVdT9flWc4pZEQpxDil0Lz1eGOAgwmYM7uDswUg4U43PWokqVKMp+a5SseiFFl9aFnNHI5+TdhkFWVe+pXDA7ZDDocimqgaffFeM14sUNuzWztGqGRw8p7JZFCjTgEhgu/jmrqqhDFxzDfrIsYtYQzi4aNWkfURBjGcIR38jG9KR3gzxXmueG5toexj0yCDtmZ2DQNOxVAQFOdTAqPaN8UUU0wPOJ8auUuzbxJblew7cPJI6nZgpBAQgbnOfKokqVKNLfnCQizleKOO2uQwaRpCezdQxC504KvpOl8gHHgSAbq5kJjlriE9xbiWWJIi+WjUMxyn5BYMoKluuMZAIzvtWMkkykFac33GhZZIIezN0bNhHKxl1CYw6lQoAw1DVjIOnJ8KyonkQkH43czSSizgieOFjG0s0jIHkX5yxhUYkKdi52zkAHBqUW0G6czZtLicoI5bbtBNFI2yNGNRGtQcqVIYMBuGG3hTVxKM7PmqduH3N08EaS2/a64DIxx2IywZgmzFdxgEbrvvV1VrJVIOrbmCZDB6zCiR3BVUkjkLhXdcqsilFK56BhkZwNsio4rYBPnbmh+H9g4hWSJ3KSHWQ0aqpd3A0kMFRWJGR0qxjrA24nzQyX1tZxRLJ2oLPIXIVBpZlAAU6mKox8PDzoo4NgTvuaJU4jHaCFDGxQGYyMNLOsjKhXRjURGxAz9HOMiij7NQb3XHrkXU8EdvE4hijmyZmVmWQuMY7MgN8m3U43G9SioUePxt5LOG5tYTKZxAyox06VmK5ZiA2Aqtk4z0NRJVBD8P5ylKNNPbrHbp6wGkSRnKtbydnp06Bku2dODk4rJwJUcXHMV3DGbi4s1S3A1SBZtU8SeLNHoCtpG7KrEjfGqpRbAWlHBAIOQRkEdCD0rEpB852k09q0MKB+1Kxyd8LiIsO1wfMplR7TmsoujqQZcI4HJa3ztErm3lhVZGkneRhJGToIDktjSSvX6PtquVViBa/huVv+3jtxIgtzCD2qqSzOrZwRsBjFRUoUjLjgF0BHJoSWaS9S9nCuAiCNAiohYAthAoyQMkE7ZxVTRBEcIuEmvZ1sYXuJZDJbSu0JMZEKRpknvAalLYB6GjlglUE5fW07XtpKIgyRxyLI2tRgy6Bsp3IGn+IqKlGUgOKcrT3KX0rpIlzIy+rqs+I8RAerllB0nS+XOR4mslKlCD6bgr3V5HLd2UbR+qmFtZjcI5bUSFPhtpyN96laLBgbz8DuX4NHZyQiSZVijZWdCuI2U6tR6jC4A69KuslKqGwu8bHQDpwcZ05Gxx0z09laynPbXlaVY1lFoi3SX7XOoNH2jRSTO7L2g/8NtBBOD7qzT2VITdpBdWLTJFb+sQySvNGVkRXjMrFpFcPgEaySGBJwcY23mZSOvOX7lomV49TXlys932UgAijQIFRGbBc6UQE4Ge+dthWSaIJ3vAbmMcThhikkiu4MI7yoW7Zo2jYnU2dOkp7e43mKKSqm9gJMWFzci1ikhEEMDRSSFnVnkaHBRVVMgLrAYsTnC4xvkY1o6oDnmyzklls9MBljSV2l7yABXikjIwxGfn59wPjtSO0pA8M5YuLSS07rXBjmlkllDoO52LQQLhiCSsejO2M6tyTvk5J1IJ3XLtzJDPcGOZbtroXEcXbR9n8m69jnfGBGoVvHOrApVVoB+eAtc8QlluIJkhe3hjGLgqpKGRnWRYpRrB1gAEEbN4HeVosAXKOIRoFRQFRQqqoAACjAAHQDG1YFKbwvl+abh1xbTIYHeeaZCxRgC85miOEY50tpyPYa2OVJVRBxxKa/uYHtfVBC8iGJ7gyxtAoYYdo1B7RzgnCsq74yRUVFiC1WsAjRUXoihR7lGBWBTZ5AOuf2An+QoDXtx+l9lvhQGe2Ht+y3woDAnH6X2W+FAZ7Ye37LfCgNTcD9L7LfCgMetr+l9h/hQALpf0vsP8KAz6yv6X2W+FAHrK/pfZb4UBj1pf0vsP8KAPWl/S+w/woDPrK/pfZb4UAesr7fst8KAx60v6X2G+FAZF0v6X2W+FAZ9YX2/Zb4UAduPb9R+FAHrC+37LfCgMesr7fst8KAz6wvt+y3woDPbj2/UfhQG6tmgDNAGoedAGaAzmgMZoBpxR5RGewCGTYDWcAZ2J6HOOuPHFYyrT2TdYKyc1wrdOr82la4jZcQUyJA7NH/sxVzImshG/2kDUDpd1Ox6D9HasoqioYWk9eTlSldiyRFTcP43hh2qklIMlXQYZTH2oQaRnUBJktp6jB8rgYEtzFZcSYweqShF7MCUOVJDDu7bHJw7MT0zEvnQDA2HFgHCykntJiCXj3jLr2YXbZuz1DJAAJGc9aA0fh3GWWT5YKeyYIAyau0EQCEtjGntAcjHid6gJbj3DeINLm2uCkSWxAB0FpJsSAZyNuqHV026VcAQknDuMn5szIOx04JiJ7QibveIxkxeOdunWmAHFrb8aUoXZGxOXkGtBmNkjQIvd/JJd9yNwN98UwAjbWPGhInaS60AYMUMQJPZQ6CQcdHEmcdTuBgjEBunDuMBTqnLMqTAaTEFchIBCSCuxLdsTvgHHhiqCz8Biue1nedmEbFexjYoSgKguGK9SHJUb9FHtNQE3QBQBQBQBQBQGrID1APvFAa9iv0R9QoDPYr9EfUKAOxX6I+oUAdiv0R9QoBK5RVVm7PVpBOlVBY48APE1G6IyhHWklWld+RSuL8WvI3tjHaI8c2p3BgcmFTJCsYYqe62l2Ztjgg7YUmpBtqrNt4jCE9SGNMG972tdW7qxGFpzLelIGNkuZFlLqLSZSjKuUU5bAGepzk5wAKzNBN8rX11O6dtFEkbQNIR6tKjLJr0hcu58N8YyfZQEe3HL4CLNlGS0rxlVhl3EcqRZDdI9QMkwZttChdydVCDWLmW9aS3HqCCNyglY28o0E+rrJ13ADySb4OyeQLBQC/MHMN1DPPHFYBlQoI27B2BBaEM5ZSAdpHwowR2RJPkoUQu+Z71CQLBSPyZBBKQw1xLugOVPec4J6AHOzUoBzccevUaQeqxuodkVlt5RhQtu3aEFiWAEr90bnsmA36ASl7xSVRaYtlYTLmRuxlODmMBAoXVGWDM2pxhQhB8wBAxc03mYQeHr3ydQEEux+R+TBxhSpkcGQ9w6CRjfEoC1cnXj3MBknhWN9RGjsmTAwPpEk+/b3UBPerp9FfqFAY9XT6K/UKAx6on0F+yKABap9BfsigNuwX6K/UKA3CgdBQGrpnz/AGEj+VAaerjzb7bfGgD1cebfbf40BnsB5t9pvjQB2I82+0aAOwHm32jQB2A82+0fjQDHit6kCjJYu50xxhu9IxIAA+sZPgMnwrGUlE32F3lbN0yWLexLe/pveBVuJekCKASl4LjEUphZwR2ZZRIWwxIz8w+3BGcVksTQ6VwFvv5iwzGK4CrL2BJI+eVYoMavymUIP0mGaAR/CFAFLNFcAdpLF1B70TaTnvbAsQAfMirQEg/NSi2M5hmGJ3t9HaR6iYywY516cZVhuR0qAZff9b5XCXGlw5DEqB3EDAbtsWB2FUCn38240ArOHeCS5Cal1aY9WFwWHeYK2PDu9agHXAObIruZYo0mGY+0LFl0r3nUqcMTqDIRj/vgCzdh+k31mgMer/pN9o0AC3/Sb7RoDPYfpN9ZoDHYfpN9o0Bg236T/aNAY9V/Sf7RoBZEwMZJ953oDDg+BA94z/1oDXS/0h9n/vQCN5MY0Z2dVVRknQTsPYGyT7BUbSVWZ2cJWklGObI6fmOBC6vMA8fZ600OXBlGUGkZJJGTgZ6VUYtUdBOTmu2BINymQSD3GO469KENDzfahNZuFVdOvvRSAlcOdQBwSMRucj6JoBa65lgijjlknSNJA5QvG65Ealm2O4woJ36+FAaTcyWuGZriLEQjdiUPyYmX5Nic93UD19vtpQqk1kN7rmCxUlJJYQctIVaI5ydIY6T+V8oAfHvH20IaPxfh8W5e2TWc57HGoxa2BJ8SvZuR7tqAUlv7GPRqNuvrCdqp7H56vjcn2kjr1OKAxJxuwddDSW7KWLBWi7pYAOxAOxIDBifAHJoBOTjPDyFkZ7fLAlWMB1HXqDEDGTkI2fYpJ2FALwPZajCnquRIIiiwj57Rs4GBtuhY+4mqBOXiNjbylS1tHLCoXaHDIG04VSPPWvdH0qAXfm61BINygIxsY5NXeKgAL1Jy6bDcah51AbtzXagMfWY+6Qp7rdSWGMA5O6sDjoVIO4oAj5stWJUXUJIDsQAdhGodz16BWBz7aAyeabb+9Q/NV+h+a6F1PXoVBI92OtAL2PHIpn7OKZHfSHICPsD0yc4B9h3oCS0v9Jfsn/VQBpf6S/ZP+qgN1BxuQT7B/wB6AxIzfkgH3nH/AENAaa3+iPtf/wA0A2vbFZjGZIw3ZuJF752YdDgDfzwdth5VHFPM22VvaWVdR0qqP5EXecpW8kjymE9q5yzrNKrEggg5UjBGMDHQEjoTVNRo/J1sxZjBuxLE9q+ST5nqf20AkeU7LQIjGCEjktwDM2pUmGWXrnJB2PUajjrStSuLSTaF7vlq2liihkiDpF/ZgynbJU/t3A/YceNWpBv95tmdQMGRIoST5Z/lFQqFDb76Sq48sUAXPJlnIcyRamJJ1GZtROnSTnPXH8d+tRA2m5Ns2BDxahr14aZyAQ+vAydgGycdO8R0NAOzwG3+TJiU9lB6tGS+SqYXoT44A73X20qBK05Wtowojh0gM7KBIRgyRCN8YO2UA6e/rQDWPkq0UACNl07hhO4dSS+SGBypIkcbY2agFfvQthIZQkiyFxIWE75LDtME5P8A4jj3HHhVqBfiHLNtMZ2khy05RpG1975IJpw3VR3FyBsfHrUA1+8201FjFklkZ8yZ1GNo2TUPEAxrt7/OrUGZ+TLNteqEkOxYqZTpGWkYhRnCgvI7YHifYMSoD7x7Quz9i2phpY9oe8DqyDv4hiD7MeQq1Bj7xbTAHYN3QVU9o2QCukAHOcAYx5EA1AP+H8vxwzGdFkMjII2ZpC2oDpnJOTQEx2jfQ/iKAO0b6P8AEUBupPligMPIB1/kT/KgNDcr7fst8KAx62vt+y3woDPrK+37LfCgE7iYMrKHZCQQGC7qSNiMjGR13qNYGUJKMk2q9W/qKtf8qpIbdu370Pal2aIsZWmKl2OCNJyu3UDYY2FSMdVUNl4tuFnrUosktyWS/M8yIg9HESPGyXUg7MoUBQkDQ9swU77qDBgA9NQ+iKzqaBVPR4nyebuQ9m/aKezwe9JDJIDvhgzxlhtsWB3K7ijjhPIqwS2sgmQ+rBlx6vjWG7LDEh/7TEYJc5yxJwOlKgb8U9HUUs08vrBBmMjaTESqmX5xxqB3CoD56BSoNpvR5E/aapge0jMbL2J7PIjiRHCFjhl7M7531eylQO7Xk8xTrNHdAETtc6WgyuXjeNgMOuB2bKB1xoHXoFQa8X5Ct7iS4laUiSeRH1BfmqhhOnSThiTEO8emTgdcqgj39HCacC5XZYR3oCwbsjAcODJl4/ke6me72j7nNKkF05AUAj1rUMIQHizllFuG7TvDXGRAo0bdepxSpRxNyHAxY60GoAMViAY4tnh65+k3aD2/XSoNrbkeISQvJKspjZHfVEPlGCziQnJ21vLrx4aB18BCw8t8Njs4BCrBsMzat8nJ7vUk7LpUb9FFQpJ+sL50AesL50Aesr9IUBq14g6uv10AokgIyCCPOgGfFeM29qFa4mjhDHCmRgoJHgM9aqTeQMcK43bXOfV54ptPzuzdWx78HajTWYN5+LwJMkDzRrM4ykRdQ7DfcLnJ6H6jSjpUGOK8YgtgrXE0cIY4UyOqgnyBJ3ok3kA4Xxm3uQTbzxTaevZurY9+DtRprMDJ+brEOUN5bhwSpUypkEHBBGdjnarqvcB9ecWgh7MSzRx9qdMep1GsnGAuTudx086iTYFDfxdqIe0TtSvaCPUNenONWnrjO2aU2gXkkCgsxAAGSScAAdST4VAMeGcctrksIJ4pSvzhG6sR78Haq01mBC55os43ZHuoEdThlaVAwPkQTtTVb2AfLfxGLthInZadfaaho04zq1dMY8aU2A2sr2OZBJE6yIc4ZCCpwcHBG3UYqAYLzPZk6RdQas4x2qZz5dauqwPry9jhQvLIsaDqzsAv1molUGLC/inTXDIkifSRgw+sVWqAc1AML3jVvC2iWeKNsZ0u6g4PQ4J6VaMDqG4R1Doysp3DKQVPuI2qAU1UA3vb+KEBpZEjBOAXYKCfIEnrSgNrO9jlGqKRJB0yjBh9YNAL0By304Ak8MC9nn1tcdr/AGWe7jtP0PP2ZrdY5v5EZH+j/CcdnEnq5ma17vqWPVgupCwYdQ+w6n+YpP3V9Qipc4cW7a7uOIok7Pb3UQgdY27DsrckPmUbDU+D/wDNZxVFq7yF69Lc/rC8IeJUlEtyjIr/ANm+pQVDbHY532rCzwqViHo4tS/Gr2SSOG0lgiWA20C4RgxB7TO2RsPD8penim/YQKTciRbXjEgtLaaP1yWNppBmaEu2AUGnoMg5yME1mnjFVIdS4jylHPwKO37USdlbrLDOPpImpGXfZSNvca1KTUiifocheeB+I3DdpcXR0FsY0xw9xVHvKljjqSPKra0TogiY9KVvHLw2eOS4W2V9IEjZ05DAhTjfDYx+2sIOjKyjcmXDWvE7W3ubSy7WSJkhuLMgd1VJOtVOGyF6kD+FbJKqqiEbDYvJxXi2mHh0uJl/Hvyc6v7PY/t9wqt0giFv9K1/HDw+C0iGEuZI4gsC5xEhDSaFXqNIAwPOsIJ1ruKxj6D+JKrXtiusLFKZoFkUrJ2Uh8VO4x3Sf8dZWqrSQRzeOIjhtyxs7Zo3vGhN4+80JYp4BchR556sdq2bVjsIdJ584Dqt+F26XVu00Okxx3R+SutKAEkHIPTYH6WM1qjLFuhRb0XcVjjmv4ZbW3s5YuzkneF/9nbY42yVjwN9j4npiloq0oEdLgmV1DowZWGVZSCpB6EEbEVqKcg5xtmk5h0pZw3p9SB7KZlCfPPeyykZHu8TW6L9gglxblqaw5cv0nKhpJUmESElIg00ICAn3Z286sWnNDYKWlzdScW4N6zAkIWGUR6Zdetey6nYafDb21MNVgkvTPcxT29iVeOWM38SsVZWX5r6gSMjp1FSzqm/kGNrU2tnzAFs2jigNsTdqjKsCEE6Cd9KnJT7X6W9xcMRtOtIwIBBBB3BHQg1pKR/GOB292FW5hSYKSVDjIBPXFVNrIGnCOXLW11er28UJYYYooBI8iRvRtvMG8HArdLc2ywoICCDEB3CGOW29ppVg1bl+2KwoYUK25DQjG0ZHQr5YpVgVXg8AnNyIlE5XQZAO8V22J8RsPqFKulAQXE5eF2a3EMwjiWVTczoUbS4dxGWOAQSXIBxvuDVSk8gO7XitjGiW0bKELyWqIFfSWiUmRAcdAM+zwFKMDLgPM3DIrdhbOI4IXWMgRygI0r4Awy5yWO/lnfFWUZbSE0lxbXscyd2aNXeCVWU6dUZw6kMN8HxFY4opV+VbngkPbTWQiQpEZpHCSBhECcsC65K5H5O21ZyUtpBaTl7g95cHMEUs8sa3RyHyyOcK/gNz4dfZUrJIErwaxsZeykgRG9TMltEQG+SK92RVz9Wf41HVFFbCCzku5p4lU3UWLeZwGDDIVgpzsdtJ2zUxoCHtvuQbWaFBEbZrkQzJhyvbsyAA+IOoL3umw3rL2qkNr6ThNxbrDL2UkMKSuoIc9mlsQkhDfOGkkDrv4ZotatUBjbz8HXh93HbNDFBoAmOiTbtRpjZ1OHcHO3n51aS1sQTXBON2MFvaxxTAREi1g1BwWZBjT3gDn2nqaxabZR7w+0tZ5Vv4lV5GjMSzDVkoGORg+0HwqOqwA84twyK6iaGdBJE+NSnODpIYdN+oB/ZROmQEn4FbmWCUxAyW6lIWycoCMEDfHTbelWCOk5HsGgFubZDCJDMEy+NZGC3zs9Kuu61FDaDkmwSGSBbWNYpcdoozl9JyMtnUcH201mCdgiCKqqMKoCgeQAwBWIN6AKAKAKAKAqvOfJEXEZIHkfSIhIrLpyJFcDAO4xpcK3j08OtZxm45AR4dyMIV4comJNk8krEpvM0qsGJ73dOWJ/Kqa2ZDS95DElrc2xn2nu/XC3Z9AXRimNe/wA3GrI69KuvimCU5T5ZWximiR9SyTyzL3SNAkOybsS2kbavGpKVSlX4D6L2t4riM3YbtrVrQYh0hQSx1sDI2ojUdgVFZytK7CUJe25PmiuYJ4btVEdtDaSI0GrtEibJIbtBoLe449tYuVVTrA65V5amspJ/9pWSCWWWcRdjpZWlfV/adodQA2xpFRupTSx5ZuIbm7mju1EdyxkMZgyyt2YRSJO03AIBxgZ9lKghbL0YCK3ubdbp2S4hhTLIMpLCcrKuGHjg6euw7xqueNSUFeGejRII72NZyfWrcW6kofkspiVgNfe1v3yNvLJ61eEeAoIp6MNNrd263O1ytuA7RszJ2GnUMmTLKSCQuRpyetOExqKDy49H/bQW0E8yssDyv3I2XPaI6rgtIxVkZtYbJ3A6VFNrEULFyrwc2dpDbmTtTGpUvpxqySc4ycdfM1i3V1KS1QBQBQBQBQBQBQBQBQBQBQBQBQBQBQBQBQBQBQBQBQBQBQBQBQBQBQBQBQBQBQBQBQBQBQBQBQBQBQBQBQBQBQBQBQBQBQBQBQBQ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254" name="AutoShape 6" descr="data:image/jpeg;base64,/9j/4AAQSkZJRgABAQAAAQABAAD/2wCEAAkGBxQSEhQUExQWFRUWFxgUFxcYGBggFxgdFxoaHhgeHBgdHiggGiAlHR0dIjEhJSosLi4uHB80ODMsNygtLisBCgoKDg0OGxAQGywkICQsLC0sLCwsLCwsLCwsLCwsLiwsLCwsLCwsLCwsLCwsLCwsLCwsLC8sLCwsLCwsLCwsLP/AABEIARkAswMBEQACEQEDEQH/xAAcAAABBAMBAAAAAAAAAAAAAAAAAwQFBgECBwj/xABOEAACAQMCAwQFBQ0FBgUFAAABAgMABBESIQUGMRMiQVEHFGFx0SMyUpGSFRYXNEJTYnOBk6GxsjNUcnTSJDVDg8HhY4Kz8PE2RKLC4v/EABsBAQEAAwEBAQAAAAAAAAAAAAABAgMFBAYH/8QAPREAAgEBBAQLBwQCAwADAAAAAAECEQMEITEFEkFRExQVFlJhgZGhsdEiMlNxweHwBjM0ckJigqLxI0OS/9oADAMBAAIRAxEAPwDiddUwCgCgJDgUEUkyJN2mHKoOzKg6mZQMlgdsE+HlWE20qoEvfcvRNHK1uXBikkjYSuveEUbO2nSoycIT8Ns642jwqWhGcU4BNboryrgEhfHIJXUAcjB28VyNiM52rZGak6EHDcGT1i3jDMFliilY7FhqTU4GwHgcVjrvVbBJLyzAywENKDchzHkqez7OJXYP3RryWwCNO1Yq0l3FGt3wOFZI8GTsyLgsCVL/AOza84bSANQUdQcZ8aRtG0KD+PlKFzEoeQGdRKhJUhF0wthhpGpvlGGQQNhtvtOEYI+PlsTS24h7QRTAancauz+Vkj3ZQAc6CQNuuPbWXCUTqQbiwgnU+rCZWUszmVkMYjC51FlUYOdtO/szTXazKYfleYDOYsnVpUSAs2hFkJUeI7NlYeYI8dqvColBLiHA3t2QSlSGcp3GySF05IOOh1bNuDv5VVOuQJnjfJ4WQrbkkK86uXdGCiKRUUlkAAZta5TGVyM9awja7y0GNryhOzxrIViEkohyx+aS5ToOpBU7A56ZxkGsnarYQRi5WuGWNgoIkGpTn8kKWLH2YH7CQDvtV4VAd2/LYAUS61ctcKcEYxHbrNGw26HVv7COlYu03Abfenc93KquoE95gMYjMmCTsDoBP7COu1XhYihCOuCRkHBxkdD7q2AxVAUAUA9+5Mv0f4j414uULv0vBnX5Cv3Q8V6h9yZfo/xHxpyhd+l4MchX7oeK9Q+5Mv0f4j405Qu/S8GOQr90PFeorbWM8bq6LhlIZT3TgjcHB2NR3+7tU1vBjkK/dDxXqPY7m9XVjHed5G7sRy0ilXO48VYjHTeseOXbpeDHId/6HjH1ELtLqVQr94LjHzMnAwMsN22GNyaqv12WUvMch3/4fjH1HCXF4CDhdSrGiNiPUqxHKAEe0DOeo2NTjl26XmOQ7/8AD8Y+oG7vsEZwCMDAjGkaQuEwPk+6AO7jNOOXXpeDJyHf/h+MfU2N7ek6jp1ZyDpi23YtgAY7xc6tu945pxy69LzHId/+H4x9Q9evt8NjJByBECMaMBSBlB8mndXA7o2pxu69LzHIl/8Ah+MfUa3SXUjrI3zkxpK6F04JYaQuAveJOR4kmqr7dkqa3gxyHf8A4fjH1HMl5ek9QPnZAWIK2sYbUgAV8jbvA1OOXXpeY5Ev/wAPxj6i8vEbtogmkh9Ts0mY9w6ImFGnMeEUL3SNtqcbu1fe8xyJf/h+K9RpxXtpXiYRlRFHHEgZlbAjG3gAcnJwR41Y3y7pe95k5Ev3w/FeorJf3zMWJByXJGmLSTIwZyVxpJLKpyRnujypxu69LzHIl/8Ah+K9TCX18AoBxpdZBhYh3kbWpO3ewxzg7U43del5jkS//D8V6gl9ehVUYCr0ASIA90rhgB3hpJGDnrTjV16XmORL/wDD8V6mEvL0dNPznf5kPWRAj/k9CgAx0pxu7dLzHIl/+H4r1AXl73ehKqVBKxEkMhQ5JGWOg4ycmnG7r0vMci3/AOH4r1Iv7lS/Q/iPjWfH7v0vMnIt++G+9eofcqX6H8R8acfu/S8xyLfvhvvXqH3Kl+h/EfGnH7v0vMci374b716h9ypfofxHxpx+79LzHIt++G/D1LzwC3V5cyANGis7hm0ggDAGrIxlioznxr5yzSbxyPvb1OUbP2HRtpLCvh1KrJG55b776XUDWUUYOnLMnYjVno6vqB8lbyNZuyxwf5sPPC/eyqrYn14J62HU1R9bQnHwEFTpfVnCoSGXBEqI2QfDvj+PiMVFZ4fm8yd8akqqm/J4ara8n+MT4jw6NBbAH55dXfSwJ0yFc6SfDpt5edJQSp+bTKxt5ydo3spRYbq5ju54AhTERw6vMO9nvrHIigk9FI1VXZLZ1+ZphfZKXtrBqOWxtN9uQxueEdjLEpZZAz6CAfosAwOk5A38wevSsXDVktpvheeFs5NJppV71hmPbvhCOJSq9iIpZFz3iHRM5IBJJZSADvjvjpisnZp12UNNneZx1U3rayT2KjdM+p40+QjLy5jV8qMqSANLDJEQl/Ztkb+NR2VNv5SpnG/Vp7OfWulqgOWzv8qAUYq+VIC6ULthjgNgDw65z03pwXWOPZezmqrHe0lhs/NuBqOXunyy7voG2x7ivnOcDut4+I/bTgusrvv+ryr4teaGzcJxJIhcBY0EhbBOQdOMAdd2G+ceOcVjqYtG1XmsIySxbpTrx9PnsN+J8OWCNAcNJ2sits2MKIyo6+TZPjv7Ks4KKMbC2lazeyNFTLa3XyJLjHBYssYyqJG0wcjtCBoaMKuG3Ld8ZI2wfYaznZx2df0PNd71aYKabbUaZbU23hhTDDaJDl9YzKJHDFUmKgBxvEN2z4YbbB6j3ipwSVa9fgZcdc1FxVKuNctuzu3eo2tYI0ihdoTOZXZSAzDTpIGldP5ZznfPUbVikkk6VqbZztJWk4qWrqpbFt2uuxdVNuJsvANX5YUkx9wqx0iZsJlsYOBufd41eC6/xkd8psrnjhjqrH7G0nBUKIEde01TL0bEnZhWPXZcAnyzgdOtODVMM8SK9SU25LD2d2FartMxcEQCXXICArDXh+48bxBhj8oYf+PhVVmsa/mRHepPV1Y7VhhimpUx2Zf+iY5eO/yi5DmHocaxIEC59oOr3A1OC6+oz46ui8q9lK1+nzN7jg8ZiR1kUARtIzYfv4l0DAPQ5IHlRwVKp/lTGF5tOEcZR2pJYYezUxHwBQTrmGAZkOlW2aGIueo3GcD6+lOCW17/AAQd8f8AjHovNZSlQ2+9hsqDLGDjvDUMqdOQOu/l4fyy4F7ycoRo2ovqwzxoQt3AY3ZD1UlehHT2EAj9tamqOh7rOanFSW0tUXI14oYK8ahhhgHYAjyPd3rk8tWC6Xd9zlS0tdm02nhlgvU3m5JvX+dKjdOsjn5owvUeAJAo9N2Dz1u77kjpS6x92LXYjduTr85zMpyNJ+VfcA5AO24zvV5csP8Ab87SLSVzVKQy6kaz8lXz41yo2OmqRzjPlkbVHpuweet3fcsdKXSHuxa+SRu3J3ECCDMCDqz8q++o5bO2+T186vLlj/t+dpitJXNZQ3f4rZl3bDR+Sb5iGMqFl+aTI+R7jjapy3YZ+13fcq0pdEmlF0fUjZuTL8sGMqlh0btXyM9cHGavLlhn7X52kWk7mlqqOG6iNvvQ4h+eHn/bP5afL6O3u2py5Y/7fnaOUbl0P+q3188Ra45Xv2VF1RKEwRpkfOQNI/w7Z2XA3O1ZPTtg0lj3fc1wv1zjJyo3Xelvr29tWN/vN4h+eHztf9q/ziME9OuNs+VY8uWH+352mzlK59Hq91ZbjUclXwfWJF1nq3atq+vGanLdhWvtd33LypdHHV1XTdRUMSclXzYBkUgEsMyscE7kjbYnzq8t2H+3d9yrSl0WUX3IUblHiJbUZgWGQCZmzv139tXlywzrL87TFaRuSVFDD+qMfejxHvfKjvbt8s3eyMHPntt7qcuWG+Xd9xyjcsPZyy9lYGttydfxgiOQIG6hZSAffii03YLJy7jKekrnNpyjWm9GY+UuIKoVZQFGCAJWAGCCMDwwQD76ct2GVZdxHpG5N6zjj/VfLyA8pcQKle1Gk5yO1ODqOTke09fOnLdhlWXcOUblXW1cV/qZblXiJ6y+Gn+1bp1x7sgH9lXlyw3y7iLSFyX+P/VG03Kl80eg9nntDKX7RtbNjGSTtt59aPTd3apj3EjpC6RnrKuVKUVEjSXlbiLAhpcggggynBB3I92RmnLdg9r7ixv9yi6qP/UDytxHb5Xp0+VO2RpP1g491OW7De+4cfuXR/69vmYXlTiIxiQd0YHyp2Hl7sbUWm7De+4r0hcnWsc+oaS8kXjEltBJOSS+5Pvpyvd3jV9xtWlbslRV7i98xzlFh0vpLS6d5OzDDQ5IL4OOgPQ18/c4KTlVVot1dq2HyVq6JDSx5gJEKNoy5SJmaQI5LQ9oXCY3G2AQdzW61uSTnKNcKtJKq96lKmCtXgn+YGnCuY2MVvns2LLCpZ5dLMXiDlwoU5HUZ88+VZW9xStJ0qknLBKqSUqUzz+lBG1dF2C1rzMXVDpiVnEbDM3cUSRu41Np2Pdx08fZWudwUW8XRV/xxwaWCr1lVtX/ANHfDOOdrKY9AX5/5QJ7hAJxgd05yD5YPjWq3unBw161y2b/AKravnuMo2lXQZx3TxST6pC6wFVUF+vbspBl27ojB058gSd63Ss42kIUjRyq8uin7u/Wz+eBhrNN9X1Fm5kwcERjvKoPa91szdmxU6d8ZB9+QcYzWCuNcm8m8svZ1lXHb9y8L+dprd8VZ7OSUFYyHKKVk+hLoOW093JB8Dsatnd4wvMbN1eFXVb41yrsDm3BsQg426Szq+kkMSA03yaKkUbFQ+n5zFyQCOgb6NbJXSM4Qca5bI4tuTVaVyVM/lvMVaNN1Fn5lbAIjjwZHjGqXB7kTSHI0bHAxjzrWrhHLWeSeEd8lHf15ldr1fmZleZs5GiMEAsSZcJgRxyAa9PziJBtj8ljnAo7hTa6f1xzayrlhn1pDhTDc0YzmNcfKaQJMtlDH85dPd2cE9caTVWj60pLdXDDGuTrjlhvqi8N1DyPjJMQfQATJ2W74QHOMl8bD9mc7Vpd1paatdlcse775YmXCYVGMXNBJXKR6SYwSJsn5ScwjA0DO4z16Vulo+laN1x/x3R1t/YYq26vytBxwjiZmmbJVVMKSBA4YjLOMsMAo2AARvuK13i7qyslTPWarSmxZb1uLGdZdgx4bzCVWNW0ybQFpDINX+0SvGvd042K+Y2r0W1yTlJxw96iph7MVLOu2u4xja0Xd4sVh5o1LqKIowx3k22jMg72jBBCkZBI28awlo+jom3ls66b+vJ0LwwR8ZOskMCGkGFLrgZte0C50k41A+339KO6rVyxSzo+nq1zzoFPH83DiDi5lgmbAjZYhICrhsB49SnOkYI92K1yuys7WKzTdMVTJ0e0y16xYg/MKxrGozK3ZhnOemFQncDBY6gcHA9orNXJzlJv2VWi7311ph1snCpLebPzEwLgwjKOImw5IDsW0g4TIygD/wDnQY3zUVyi0mpZquWzCu3fh2N7Bwr3CJ5hKlnxqDLCRHqHdLCbVjSpZs6BsAT44AzWfEk0o1pRyxpnTVpm0lnv6txOFda/L6k9BLrVWH5ShttxuM9fGvBKOrJx3G1OuJMngZPUqfeK+m5sWyytF4nl45HcZPA89Sv1VObFuv8A7F4jjcdxj7he1fLpV5s2/wAReI43HcH3C/w/ZpzYt/irxJxuO42HBjnOVz543qc17b4i7mONx3B9xTvuu/Xbr76c17f4i8RxuO4x9w+nzdtht091TmxePiLxHGo7g+4m2O7jyxt9VXmxb1rwi8RxuO4DwP8Awdc/N8RTmxePiLxHGo7gPA/8Hn08+tObF4+IvEcajuMfcL/B5/N8unhU5s3n4i8RxqG4PuH49zO/h59ac2bx8ReI41HcZ+4e2nu6emMbfV0pzYvFa8Iq9o41HKhqeADyT7P/AGq82rz8ReI41DcZXgWCSNAJ6nG5z18Kj/TN5eHCLxHGobjQcvDyj+yPhV5t3r4q8RxqG4z974xjCYznGnbPn06+2nNq9Z8IvEcahuMfe8PKP7I+HlTm3eviLxHGobgHAMZACYOx26+/bepzavfxF3v0LxqG4wOXhtgR7HI7o2Pn06+2nNu9/EXe/QnGobjduBEgg6CD1BGx9+29TmzeVipx8fQvG4bhNuXQeqxnoN1Hh08PCqv03e1laLvl6E41Dcb/AHEb6S/xqc2Lz04+PoXjcdzJ2vtjwBQBQBQBQBQEPzbPcR2skls8aPGrSHtELKVRWJGAwwTgb1VSoKzwC64vdWkVytxZqJYxIE9XlJGRnGRLvVkknQgz41zVxGHg8V/phjmA+XikhkBJaQImkawUwNznOdulZxgnKgJO35smuuFNd2xjjnhVzPHKrMEaFSZE0hlKk4BGfAisXGkqAajmHiP3Lguh2Lz3DwaQkMhRI5tOdShySVySWyBRxVaARTjHFjez2glstUMC3GrsJcMGJGkDteu1KKlQa8X5r4hHweLiAEEcgUmeKSKTJJkCppGsFMDc5znaqorWoB9xefjMNvJOslnKUTWI0t5y7bdABKd6xSVSiXN3MXELdbF4jbqLp4IGWSKQskkiksdnHdGMaevtrKMYupBW/wCPcQsZbb1wWs0E8yW5aFZEkjaQ4U4ZmDDzxvUSTQL3WBQoAoAoAoAoAoAoAoAoAoAoAoCK5sOLG7/y83/ptVjmgUz0ccvyepWU/r90EEaSGHMfZYG5XGjVp/bms5v2ngRGfSzxOK64DNNA2uNzEVbBGR2yDoQCNxWVkqWiQeQw58Q8MluJ1z6pxCCSGYAHEdx2bCN8DoH+afbv5VI+1htBdfR3/uux/wAtF/QKwn7zKiH4Z/8AUN5/kof66v8AiQ29NH+57r/l/wDqJSz94rHNhw1rFfWrjiNxJDHGWdZBHoAx1wiatvZUeOBCI9LPy0fDOzkK9pfwFJFAyNSPpYBhjPjuKys8Gwxlx7hMtvxHhbXNzJeo85RUmCqI30gpIojCqWH6QOPCrF4NIHUq1FCgCgCgCgCgCgCgCgGV5xeCFtMs8UbEatLyKpxvvgnpsfqoBD747P8AvVv++j/1UAffHaf3q3/ex/GgM/fHaf3q3/fR/wCqgIvmK6s7yBoWv0iVvnGK4iVmBBBUk57pB3FZRdHUFfs+X7SNFii41cKigIqLdwYA6AAaay167CUNr/lzhslnDYniJSCEMCq3EIMmWDDtNt9LDbGPGitGnUUJe5jsJrJrOe9SdGBBeSeIynfIOrYZU4wceArGrrVFJDgV7Z28MNtHdQsI0SJMyxljpAA6Hcn2Co3V1BGwclpBdNete3Wrq5eSPQUUkhG7g7g9/wC2stfClCUNecbSy4jGIpOICOPfUkU8IEm6kas5zgjbGOpqRlq40KRV5y9bTRtFJxud43XSym4tsEeXzKy11uJQccf4HZXXYA8TaNbcR9mqTwYDxghZNwe9g+72UjOmwUHPH+HWd2lqG4joe2IZJkmh7RmC6dTEgjJ67Ab1FKlcAWKHjVsqgetQtgAZMseTjxO/WsCm/wB3bX+8wfvU+NAH3dtf7zB+9T40Bkcbtj/9xD+8T40BIUBgmgM0AUAUBxr0xfj0f+XT+uSqgUU1QAoAoAoBW1HfT/Gv8xQGs2NTe8/zoDTFAO+EY9Yg/XRf1rQHeedvxC6/Uv8AyrEHnsYrIBigMbeygM4oAxQGNvZQGdqAUt176/4l/mKA9N1iAoAoAoAoDjXpkYC9j3/4C/1yVUBf0O8OWWaeVlVlRBGAQCMucn9uF/jVYIv0oRBeIOFUKOzjwFGB0PgBRAqRoDt3PnBo34bKVjRWRFlyFAPcwW3A+jmptBxewcdrHuP7RP6hVB1X0v2kaWsRREUmcAlVAPzH8QKiByWqDsnops42sVZo0ZhK/eKgnYjG+KjBeJEDAhgCDsQRkH3ioDkPpgtkjntwiKgMbZ0qBnvDyqoFBqg73ynwyFrK2LQxkmGMklFJPdHU4qVBxjmlAt7dAAACaQAAYAAY9BVBnlRA15bAgEGVAQRkHfxFAd8+49v+Yi/dp8KxBTPSpwOIWXaxxohikUkqqjKt3SDgebA/sqoHJLY99P8AEv8AMVQem6xAUAUAUAUAlLbo27IpPtANAZihVfmqFz5AD+VAcV9K/wDvBv1cf8jVQKcaoPTUSgoARkFQCPA7ViBMcPi/NR/YX4UBSvTL+KRfrx/Q9VA4/VA7teKTxrpjmlReulXYDfrsDQC33euv7zP+9f40A1u72SUgyyPIRsC7FiB7MnagEKA9DcnfiNr+pj/pFYg4dzZ+PXX6+X+s1kCMilKsGUlWByCDggjxB8KAlrLj90ZIwbmfBdR/aP8ASHtoD0HNCrqVdQynqCAQfeDWIGY4Jbf3eH92nwoB/QBQBQENzXx9bGDtmQuNQXAIB3z5+6tdraKzjrM9twubvdrwadMKlN/C/D/dpPtr8K83HY7jtc2bX4i7mH4X4f7tJ9pacdjuJzZtfiLuYfhfh/u0n2lpx2O4c2bX4i7mULnHmFb25MyoUBVVwSCe7nyqq/R3F5sWvxF3MhO1q8ej0WObFr8RdzOrR+l2EAD1eTYAfOX4Vjx2O4c2bX4i7mTvKXPsd/MYVhdCEL5JBGxAxt7622V4Vo6JHhv+h53Oy4SUk8aDH0y/ikX68f0PXpRxjj9UF/5K5EhvbYTPJIra2XC6cd07dQajYJ78E9v+fm//AA/00qCk8+8sx2EkSRu7h0ZiWxtg42wBVQKxQHobk78Rtf1Mf9IqMHDubfx66/Xy/wBRqgbcFsxNcQxEkCR1QkdQGONqA6lD6KoFZW7eXukN0TwOfKpUFk50401naSTIFLgqqBs4JZgNwCPDJ/ZUBzeH0oXhZQVg3IHzH8T/AI6tAdkqAKAKAo/pg/3f/wA1P+tea9/tnc/T38zsZw6uUfdhQBQBQBQBQF99DX48/wCof+pK9dz99/I4H6j/AIq/svJjfm7nSS+jETxIgSTWCpJJwGXx99dVI+HKrQF05K52ktVitliRlaUDUScjtGAO3sqNA63x6/NvbTTABjGjOAehwKgOG828zPfvG7xqhRSoCknOTnxrIEFQF64V6TJYIY4hBGRGioCWbJ0jGelSgKdxS9M80spAUyOzkDoNRzjNUBwu8ME0coAYxurgHodJzjNAXz8LU392j+23wqUBCc2c7yX8SxNGsaq+vusTkgEAbj21aArNt89P8S/zFAemqxAUAUBR/TB/u/8A5qf9a817/bO5+nv5nYzh1co+7Os+iXl6GW1klnhjkLSFVLoGwFA6ZG25P1V0LrZRcKyR8jp+/WtnbxhZTaosaOmZL8+co27WpMSW9toYO8hQL3QGBGVXJySNvGvS7OySq0u441lfb9aTUIWkm3liziMh326VyrWalKsVRH3tzsJ2Nko2k3KW1t+XUa1rPULWls0rrGgLMxwAPEn/AN9akpRiqydFvZhaTjZxcpOiR27k/hEXD4cACSZx8pJ4f4V8dI/j1rxz/UF3u/s2UXN78l6+B8RpG3tb7aVeEVkvq+sqcno9ByfWDkkn+zGN/wDzVq51y+Ev/wBfY5/E+sZ/g8mJws0WPAtrH8gcV0br+pLravVtE4PrxXf9jXO6zjliPIfRxdQMs7SQFYiJSAz5IQ6jjuYyQK7+vFx1lijTCDlNR3ug74/6ToLi2mhWGUGRGQE6cDI8d68fHY7mfQ82bfpx8TmXbVlx6G5jmzeOnHx9C3cA5FnvIVmhlg0kkEFn1KR1BAQ4PxFeiztIzjrI4l7ulpdbV2dpn4Nb0RfNHAJbCRY5ijFl1jQSRjJG+QPKsLW8Rs3Ro9lw0Ta3yDnCSVHTGpC9tWrj0NzPdzavHTj4+gdtTj0NzHNq8dOPj6B21OPQ3Mc2rx04+PoHbU49DcxzavHTj4+hvFcAMp8iD9Rpx6G5jm1eOnHx9Drn4XLX8zP9Sf6qx47DcxzavHTj4+gfhctfzM/1J/qpx2G5jm1eOnHx9C9cMvRPDHMoIWRFcA9QGGRnFeqMtZJnBt7J2VpKzeabXcNuYeBx3sXYzatOoN3Tg5HTfBqWlmpqjNt0vdpdbThLOlcsSsH0U2PnP9tf9NaOJ2fWdTnHe90e5+paOEcNisrcRISI4wzFnI8SWYk7Ct8IqEaLI5V4t7S9WznL3nTLuwONekPnM3snZxki3Q93zkI/KPs8h/7HNvFvruiyPtNEaLV0hrz99+HV6lNrzHaNooyxCqMkkAAdST0qSaiqsjaiqs65ypy0logJAaZh3m8v0V8h7fGvkb/f5XiVF7qyX1f5gfJ36/SvEqL3Vkvq/wAwLBXPPAZqAM0IbyXLdlKg31I6ge0qcY/bXa0TpWV1lwc3WD8OtfUw4KLtIz3NeZxDjXL9xaaPWI+z15095TnGM/NJ8xX1MrOUaV2n212vthea8FKtM8GvNEZWB6i4ejXmf1O40OfkZiFfyU/kt/HB9nur03a11JUeTOPpnR/GrHWivajl1716Fr9KXLV1dzxPbxGRVj0khkG+onxI8K9F6spzknFHI0Ff7vdrGUbWVG3ue7qRyeaIqxVhgqSpHkRsa57VMD66MlJKSyY64Rwma6fs4E1vgtjIGwxk7kDxrKEJTdImm8Xmyu8Ne1dF+bjPGOETWriOdCjlQ4BKnYkgHYnxBpOEoOkhd7zZXiOvZOqrT8qMawN5ZI+Q+IMAwtyQQCDrj6Hp+VW/i9puOa9MXJOjtPB+ghxHk69gjaWWBlRcam1IcZIHQMT1NSVhaRVWjOx0ndbaahCdW/n6EFWk956R5O/EbT9RF/QK7Vj+3H5H5ppH+Xa/2l5kxWw8YUBxr0mc79uTbW7fIqcSOD/aEeAP0R/E+zrzbzb63sxyPtNC6J4FK3tl7TyW77+RzuvGfRgBQHWOTuTfVYlnnX5d/mKf+Ev+o/wH7a5+nG7G7KO2b8F96Hyd/wBKcYtHZWT9hZve/TzLNXyBzyR4XYh+83TwHnX0mg9EQvK4a291ZLe/Q8l4t3H2Y5kobVOmlfqr6x6Oujjq8FGnyR4uFnnVkRxOy0EFfmn+FfGab0UrnJTs/cfg9x77vba+DzGFcI9JRvS5LqFp7BKP4pivs9G3l210innFuPk14Ydh2tAw1Xa9er9Tndew+iCgO1+inmj1iH1eRsywjYk7ungfeuw+qupdbXWjqvNHxGntH8Ba8NBezLwf3z7zkHGfxib9a/8AUa50/eZ9jdv2YfJeRbfQ5+Pn9S/81r0XP9zsOR+ov4n/ACX1FfTR+PR/5dP65KXz9xfIw/Tf8R/2fkig15D6A9BcP5xsVijBuYwQigjPiAK7EbezosT88ttF3t2kmrN5sluIwpd2siqQyTREKw6HUvdP8jWckpxpvPJYzldrwpSVHF49jxOF/eFxD+7N9pP9Vcvi9ruPu+WLl8Rdz9DuXLNu0dpbxuNLpDGrDyIUAj666lmmoJPcfC32cbS8Wk4uqcm13knWZ5TlvpQ53xqtLdt+kzjw/QU+fmf2edeG829PYj2n1WhNE1peLZf1X1f07zlFc8+tCgOr+jHkfGm7uV32aGM+Hk7Dz8h+3yroXa7/AOcuw+S03petbvYv+z+i+vcXzjg3X9tfO/qpPWsn/b6HDue0i6+SPaRHAeM3B4s9sznsBGXVNK4+apznGepPjX3n6ftW7vGNcFXzN98utgrgrdL260bq+vsyodBr6E+dGPGSOz/aK4P6jcVc6PeqHpuv7hA18AdIoHpVG9v7pP8A9K+l0GnwU3sqvI7+hP8APs+pQa7R3S088cteqmGVB8jNGrD9F9ILL/1H7fKvRb2WpRrJnK0Zf+MKVnJ+1FvtVcH9GQnBeKPazxzRnvIc48CPEH2EbVqhNwlrI915u8LxZOynk/yvYIX0/aSO4GNTs2PLUSaknVtmyyhqQUdySLl6HPx8/qX/AJrXpuf7nYcX9RfxP+S+or6aPx6P/Lp/XJS+fudhh+m/4j/s/JFBryH0AUB6R5O/EbT9RF/QK7Vj+3H5H5rpH+Xa/wBn5kxWw8QUBS/SdzM9nbqsW0k2pQ/0AMaiPbvt5da815tXCOG07WhLhC9Wzc8o0dN/2OFs2Tk7k7k1yz71KmCMVAWDk17NJu0vGJVN1jCk6j5t4YHl4+7rusdROszn6RV6lZ6l3WLzdaUXV1+R1T8KFh9KT92a9/G7M+T5v3zcu8Sm5+srgpGjOHLADUmBv5nwriaejG8XasM4uvZt9ew2Weh73YVnJKlNjH9fDGs0tLZFuUuCO+qNGSPFW8/cf5muxojSnErT21WL3bOsWspysHYrJtPtRYzxKPHX+Br6x6fuKjra3ZR1OXxa0rkRV/edofIDoK+Q0rpSV+mqKkVkvq/zA9tjY8GusaVyjeUn0vw6Vs89SJSf2lK+4uV1d3usIyzdZPtp9KHY0BPWla/8fqc3refSHou94Kl5YLA/5USaT9Fgo0ke4/wyK7MoKcNVn5vZXqV2vbtY7G69arijz7xKxeCV4pBh0Yqw93l7D1FciUXF0Z+iWNtG2s1aQyY2rE2F59Dn4+f1L/zWvXc/3Ow4X6i/if8AJfUV9NH49H/l0/rkpfP3Oww/Tf8AEf8AZ+SKDXkPoD0dw7gFqYoybaAkopJMSb90eyu1GzhRYLuPza2vl4VpJK0lm/8AJ7/mOOOXK2tpK6gKIom0gAADAwoA6DfG1Wb1YN7jXdbN3i8RjLHWar9Tzp905vz0n22+NcbXlvP0ji9l0V3I9EcpOTY2pJJJgiJJ6nuCuxZe4vkfnGkElerRLpPzKF6b/m2vvl/kleW+5I7/AOmM7Ts+pymuefWhQBQBQADQHTuTublmVYp2CyjADHpJ5b+Dfzr5jSGjZWbdpZqsd277HzWkNHOzbnZqsfL7FwrjnIM1CBQovLZHsZXORiNyPPOk4Psr6bRGhZT/APnt1SKxSe359Xn8jTw64WMVvXmcCvOISzY7WR5NOca2LYz1xk13JSlLNn31nY2dn7kUvkqDasTYXr0Z8Xne/hjeaRkw40l2K7RtjbONq9d2nJ2iTZwdNXaxhc5yjBJ4Y0Vc0Wf0u8sdrH63GO/GMSgflJ9L3r/L3VvvdlVa62HL/T+kODnxebweXz3dvn8zj1c0+yLFyZMyNdMjFWW0mIYHBB7u4PhW+xdG2tzOdpKMZKzjJVTnH6kLfX8kzBpXaRgNILEk4Gdsn3mtUpOWLPbZWNnZLVs0kuob1ibCXj5nvFAAuZgAMAa22xW3hp72eR6PurdXZx7kJ3nMF1KhSSeV0bGVZiQcEEZHvANR2s2qNmVncrvZyUoQSa2pEZWs9J6R5P8AxG0/URf0Cu1Y/tx+SPzTSP8ALtf7S8w4/wAtW97o9YQtozpwzDGrGeh36ClpZRn7wul/t7rXgnSueCeRD/g04f8Amm/eP8a18Vstx7OXr70l3L0D8GnD/wA037x/jTitluLy9feku5egfg04f+ab94/xpxWy3Dl6+9JdyD8GnD/zTfvH+NOK2W4cvX3pLuQfgz4f+ab94/xpxWy3Dl6+9JdyD8GfD/zTfvH+NOK2e4cvX3pLuRM2PLsUS6VMhHhqdmx7tWcV4LfQdztsXGj3rD7HjtL/AGto6yp2JLyFvuQvmf4V4ea92r78vD0MONz3IcQ2KL0G/md66V20PdLu9aMKve8fsjVO3nLNitxCHVkbowKn3EYNdJqqoYQk4yUlmipfgz4f+bf94/xrRxWz3HX5fvvSXcjH4MuH/m3/AHjfGnFbPcXl++9JdyHvB+RrO1mWaJGDrnBLsR3gQdj7DWULvCDqjReNL3m8Wbs7Rqj6l8yxugIIIyCMEHoQetbjmptOqKe3oy4ef+G4/wCY3xrz8Vs9x2Vp++9JdyHFl6P7KLXoVx2iNE3fPzWxn+VWN2gsjXa6avVpTWawaaw2obfgxsPoP+8aseKWe42cv33eu5B+DGw+hJ+8anFLPcOX77vXcY/BhYfQk/eGnFLMvOC+b13B+DCw+jJ+8NOKWY5wXzeu4PwYWH0JP3hpxSzHOC+b13FtsLRYY0iTOmNQi5OThRgb16IpRVEci1tJWs3OWbdX2hezaI3fKjSjNlvmjAJyceHnVRrIHkjmCW8jlM8aRPG6r2aliQHjSRScgdVdT9flWc4pZEQpxDil0Lz1eGOAgwmYM7uDswUg4U43PWokqVKMp+a5SseiFFl9aFnNHI5+TdhkFWVe+pXDA7ZDDocimqgaffFeM14sUNuzWztGqGRw8p7JZFCjTgEhgu/jmrqqhDFxzDfrIsYtYQzi4aNWkfURBjGcIR38jG9KR3gzxXmueG5toexj0yCDtmZ2DQNOxVAQFOdTAqPaN8UUU0wPOJ8auUuzbxJblew7cPJI6nZgpBAQgbnOfKokqVKNLfnCQizleKOO2uQwaRpCezdQxC504KvpOl8gHHgSAbq5kJjlriE9xbiWWJIi+WjUMxyn5BYMoKluuMZAIzvtWMkkykFac33GhZZIIezN0bNhHKxl1CYw6lQoAw1DVjIOnJ8KyonkQkH43czSSizgieOFjG0s0jIHkX5yxhUYkKdi52zkAHBqUW0G6czZtLicoI5bbtBNFI2yNGNRGtQcqVIYMBuGG3hTVxKM7PmqduH3N08EaS2/a64DIxx2IywZgmzFdxgEbrvvV1VrJVIOrbmCZDB6zCiR3BVUkjkLhXdcqsilFK56BhkZwNsio4rYBPnbmh+H9g4hWSJ3KSHWQ0aqpd3A0kMFRWJGR0qxjrA24nzQyX1tZxRLJ2oLPIXIVBpZlAAU6mKox8PDzoo4NgTvuaJU4jHaCFDGxQGYyMNLOsjKhXRjURGxAz9HOMiij7NQb3XHrkXU8EdvE4hijmyZmVmWQuMY7MgN8m3U43G9SioUePxt5LOG5tYTKZxAyox06VmK5ZiA2Aqtk4z0NRJVBD8P5ylKNNPbrHbp6wGkSRnKtbydnp06Bku2dODk4rJwJUcXHMV3DGbi4s1S3A1SBZtU8SeLNHoCtpG7KrEjfGqpRbAWlHBAIOQRkEdCD0rEpB852k09q0MKB+1Kxyd8LiIsO1wfMplR7TmsoujqQZcI4HJa3ztErm3lhVZGkneRhJGToIDktjSSvX6PtquVViBa/huVv+3jtxIgtzCD2qqSzOrZwRsBjFRUoUjLjgF0BHJoSWaS9S9nCuAiCNAiohYAthAoyQMkE7ZxVTRBEcIuEmvZ1sYXuJZDJbSu0JMZEKRpknvAalLYB6GjlglUE5fW07XtpKIgyRxyLI2tRgy6Bsp3IGn+IqKlGUgOKcrT3KX0rpIlzIy+rqs+I8RAerllB0nS+XOR4mslKlCD6bgr3V5HLd2UbR+qmFtZjcI5bUSFPhtpyN96laLBgbz8DuX4NHZyQiSZVijZWdCuI2U6tR6jC4A69KuslKqGwu8bHQDpwcZ05Gxx0z09laynPbXlaVY1lFoi3SX7XOoNH2jRSTO7L2g/8NtBBOD7qzT2VITdpBdWLTJFb+sQySvNGVkRXjMrFpFcPgEaySGBJwcY23mZSOvOX7lomV49TXlys932UgAijQIFRGbBc6UQE4Ge+dthWSaIJ3vAbmMcThhikkiu4MI7yoW7Zo2jYnU2dOkp7e43mKKSqm9gJMWFzci1ikhEEMDRSSFnVnkaHBRVVMgLrAYsTnC4xvkY1o6oDnmyzklls9MBljSV2l7yABXikjIwxGfn59wPjtSO0pA8M5YuLSS07rXBjmlkllDoO52LQQLhiCSsejO2M6tyTvk5J1IJ3XLtzJDPcGOZbtroXEcXbR9n8m69jnfGBGoVvHOrApVVoB+eAtc8QlluIJkhe3hjGLgqpKGRnWRYpRrB1gAEEbN4HeVosAXKOIRoFRQFRQqqoAACjAAHQDG1YFKbwvl+abh1xbTIYHeeaZCxRgC85miOEY50tpyPYa2OVJVRBxxKa/uYHtfVBC8iGJ7gyxtAoYYdo1B7RzgnCsq74yRUVFiC1WsAjRUXoihR7lGBWBTZ5AOuf2An+QoDXtx+l9lvhQGe2Ht+y3woDAnH6X2W+FAZ7Ye37LfCgNTcD9L7LfCgMetr+l9h/hQALpf0vsP8KAz6yv6X2W+FAHrK/pfZb4UBj1pf0vsP8KAPWl/S+w/woDPrK/pfZb4UAesr7fst8KAx60v6X2G+FAZF0v6X2W+FAZ9YX2/Zb4UAduPb9R+FAHrC+37LfCgMesr7fst8KAz6wvt+y3woDPbj2/UfhQG6tmgDNAGoedAGaAzmgMZoBpxR5RGewCGTYDWcAZ2J6HOOuPHFYyrT2TdYKyc1wrdOr82la4jZcQUyJA7NH/sxVzImshG/2kDUDpd1Ox6D9HasoqioYWk9eTlSldiyRFTcP43hh2qklIMlXQYZTH2oQaRnUBJktp6jB8rgYEtzFZcSYweqShF7MCUOVJDDu7bHJw7MT0zEvnQDA2HFgHCykntJiCXj3jLr2YXbZuz1DJAAJGc9aA0fh3GWWT5YKeyYIAyau0EQCEtjGntAcjHid6gJbj3DeINLm2uCkSWxAB0FpJsSAZyNuqHV026VcAQknDuMn5szIOx04JiJ7QibveIxkxeOdunWmAHFrb8aUoXZGxOXkGtBmNkjQIvd/JJd9yNwN98UwAjbWPGhInaS60AYMUMQJPZQ6CQcdHEmcdTuBgjEBunDuMBTqnLMqTAaTEFchIBCSCuxLdsTvgHHhiqCz8Biue1nedmEbFexjYoSgKguGK9SHJUb9FHtNQE3QBQBQBQBQBQGrID1APvFAa9iv0R9QoDPYr9EfUKAOxX6I+oUAdiv0R9QoBK5RVVm7PVpBOlVBY48APE1G6IyhHWklWld+RSuL8WvI3tjHaI8c2p3BgcmFTJCsYYqe62l2Ztjgg7YUmpBtqrNt4jCE9SGNMG972tdW7qxGFpzLelIGNkuZFlLqLSZSjKuUU5bAGepzk5wAKzNBN8rX11O6dtFEkbQNIR6tKjLJr0hcu58N8YyfZQEe3HL4CLNlGS0rxlVhl3EcqRZDdI9QMkwZttChdydVCDWLmW9aS3HqCCNyglY28o0E+rrJ13ADySb4OyeQLBQC/MHMN1DPPHFYBlQoI27B2BBaEM5ZSAdpHwowR2RJPkoUQu+Z71CQLBSPyZBBKQw1xLugOVPec4J6AHOzUoBzccevUaQeqxuodkVlt5RhQtu3aEFiWAEr90bnsmA36ASl7xSVRaYtlYTLmRuxlODmMBAoXVGWDM2pxhQhB8wBAxc03mYQeHr3ydQEEux+R+TBxhSpkcGQ9w6CRjfEoC1cnXj3MBknhWN9RGjsmTAwPpEk+/b3UBPerp9FfqFAY9XT6K/UKAx6on0F+yKABap9BfsigNuwX6K/UKA3CgdBQGrpnz/AGEj+VAaerjzb7bfGgD1cebfbf40BnsB5t9pvjQB2I82+0aAOwHm32jQB2A82+0fjQDHit6kCjJYu50xxhu9IxIAA+sZPgMnwrGUlE32F3lbN0yWLexLe/pveBVuJekCKASl4LjEUphZwR2ZZRIWwxIz8w+3BGcVksTQ6VwFvv5iwzGK4CrL2BJI+eVYoMavymUIP0mGaAR/CFAFLNFcAdpLF1B70TaTnvbAsQAfMirQEg/NSi2M5hmGJ3t9HaR6iYywY516cZVhuR0qAZff9b5XCXGlw5DEqB3EDAbtsWB2FUCn38240ArOHeCS5Cal1aY9WFwWHeYK2PDu9agHXAObIruZYo0mGY+0LFl0r3nUqcMTqDIRj/vgCzdh+k31mgMer/pN9o0AC3/Sb7RoDPYfpN9ZoDHYfpN9o0Bg236T/aNAY9V/Sf7RoBZEwMZJ953oDDg+BA94z/1oDXS/0h9n/vQCN5MY0Z2dVVRknQTsPYGyT7BUbSVWZ2cJWklGObI6fmOBC6vMA8fZ600OXBlGUGkZJJGTgZ6VUYtUdBOTmu2BINymQSD3GO469KENDzfahNZuFVdOvvRSAlcOdQBwSMRucj6JoBa65lgijjlknSNJA5QvG65Ealm2O4woJ36+FAaTcyWuGZriLEQjdiUPyYmX5Nic93UD19vtpQqk1kN7rmCxUlJJYQctIVaI5ydIY6T+V8oAfHvH20IaPxfh8W5e2TWc57HGoxa2BJ8SvZuR7tqAUlv7GPRqNuvrCdqp7H56vjcn2kjr1OKAxJxuwddDSW7KWLBWi7pYAOxAOxIDBifAHJoBOTjPDyFkZ7fLAlWMB1HXqDEDGTkI2fYpJ2FALwPZajCnquRIIiiwj57Rs4GBtuhY+4mqBOXiNjbylS1tHLCoXaHDIG04VSPPWvdH0qAXfm61BINygIxsY5NXeKgAL1Jy6bDcah51AbtzXagMfWY+6Qp7rdSWGMA5O6sDjoVIO4oAj5stWJUXUJIDsQAdhGodz16BWBz7aAyeabb+9Q/NV+h+a6F1PXoVBI92OtAL2PHIpn7OKZHfSHICPsD0yc4B9h3oCS0v9Jfsn/VQBpf6S/ZP+qgN1BxuQT7B/wB6AxIzfkgH3nH/AENAaa3+iPtf/wA0A2vbFZjGZIw3ZuJF752YdDgDfzwdth5VHFPM22VvaWVdR0qqP5EXecpW8kjymE9q5yzrNKrEggg5UjBGMDHQEjoTVNRo/J1sxZjBuxLE9q+ST5nqf20AkeU7LQIjGCEjktwDM2pUmGWXrnJB2PUajjrStSuLSTaF7vlq2liihkiDpF/ZgynbJU/t3A/YceNWpBv95tmdQMGRIoST5Z/lFQqFDb76Sq48sUAXPJlnIcyRamJJ1GZtROnSTnPXH8d+tRA2m5Ns2BDxahr14aZyAQ+vAydgGycdO8R0NAOzwG3+TJiU9lB6tGS+SqYXoT44A73X20qBK05Wtowojh0gM7KBIRgyRCN8YO2UA6e/rQDWPkq0UACNl07hhO4dSS+SGBypIkcbY2agFfvQthIZQkiyFxIWE75LDtME5P8A4jj3HHhVqBfiHLNtMZ2khy05RpG1975IJpw3VR3FyBsfHrUA1+8201FjFklkZ8yZ1GNo2TUPEAxrt7/OrUGZ+TLNteqEkOxYqZTpGWkYhRnCgvI7YHifYMSoD7x7Quz9i2phpY9oe8DqyDv4hiD7MeQq1Bj7xbTAHYN3QVU9o2QCukAHOcAYx5EA1AP+H8vxwzGdFkMjII2ZpC2oDpnJOTQEx2jfQ/iKAO0b6P8AEUBupPligMPIB1/kT/KgNDcr7fst8KAx62vt+y3woDPrK+37LfCgE7iYMrKHZCQQGC7qSNiMjGR13qNYGUJKMk2q9W/qKtf8qpIbdu370Pal2aIsZWmKl2OCNJyu3UDYY2FSMdVUNl4tuFnrUosktyWS/M8yIg9HESPGyXUg7MoUBQkDQ9swU77qDBgA9NQ+iKzqaBVPR4nyebuQ9m/aKezwe9JDJIDvhgzxlhtsWB3K7ijjhPIqwS2sgmQ+rBlx6vjWG7LDEh/7TEYJc5yxJwOlKgb8U9HUUs08vrBBmMjaTESqmX5xxqB3CoD56BSoNpvR5E/aapge0jMbL2J7PIjiRHCFjhl7M7531eylQO7Xk8xTrNHdAETtc6WgyuXjeNgMOuB2bKB1xoHXoFQa8X5Ct7iS4laUiSeRH1BfmqhhOnSThiTEO8emTgdcqgj39HCacC5XZYR3oCwbsjAcODJl4/ke6me72j7nNKkF05AUAj1rUMIQHizllFuG7TvDXGRAo0bdepxSpRxNyHAxY60GoAMViAY4tnh65+k3aD2/XSoNrbkeISQvJKspjZHfVEPlGCziQnJ21vLrx4aB18BCw8t8Njs4BCrBsMzat8nJ7vUk7LpUb9FFQpJ+sL50AesL50Aesr9IUBq14g6uv10AokgIyCCPOgGfFeM29qFa4mjhDHCmRgoJHgM9aqTeQMcK43bXOfV54ptPzuzdWx78HajTWYN5+LwJMkDzRrM4ykRdQ7DfcLnJ6H6jSjpUGOK8YgtgrXE0cIY4UyOqgnyBJ3ok3kA4Xxm3uQTbzxTaevZurY9+DtRprMDJ+brEOUN5bhwSpUypkEHBBGdjnarqvcB9ecWgh7MSzRx9qdMep1GsnGAuTudx086iTYFDfxdqIe0TtSvaCPUNenONWnrjO2aU2gXkkCgsxAAGSScAAdST4VAMeGcctrksIJ4pSvzhG6sR78Haq01mBC55os43ZHuoEdThlaVAwPkQTtTVb2AfLfxGLthInZadfaaho04zq1dMY8aU2A2sr2OZBJE6yIc4ZCCpwcHBG3UYqAYLzPZk6RdQas4x2qZz5dauqwPry9jhQvLIsaDqzsAv1molUGLC/inTXDIkifSRgw+sVWqAc1AML3jVvC2iWeKNsZ0u6g4PQ4J6VaMDqG4R1Doysp3DKQVPuI2qAU1UA3vb+KEBpZEjBOAXYKCfIEnrSgNrO9jlGqKRJB0yjBh9YNAL0By304Ak8MC9nn1tcdr/AGWe7jtP0PP2ZrdY5v5EZH+j/CcdnEnq5ma17vqWPVgupCwYdQ+w6n+YpP3V9Qipc4cW7a7uOIok7Pb3UQgdY27DsrckPmUbDU+D/wDNZxVFq7yF69Lc/rC8IeJUlEtyjIr/ANm+pQVDbHY532rCzwqViHo4tS/Gr2SSOG0lgiWA20C4RgxB7TO2RsPD8penim/YQKTciRbXjEgtLaaP1yWNppBmaEu2AUGnoMg5yME1mnjFVIdS4jylHPwKO37USdlbrLDOPpImpGXfZSNvca1KTUiifocheeB+I3DdpcXR0FsY0xw9xVHvKljjqSPKra0TogiY9KVvHLw2eOS4W2V9IEjZ05DAhTjfDYx+2sIOjKyjcmXDWvE7W3ubSy7WSJkhuLMgd1VJOtVOGyF6kD+FbJKqqiEbDYvJxXi2mHh0uJl/Hvyc6v7PY/t9wqt0giFv9K1/HDw+C0iGEuZI4gsC5xEhDSaFXqNIAwPOsIJ1ruKxj6D+JKrXtiusLFKZoFkUrJ2Uh8VO4x3Sf8dZWqrSQRzeOIjhtyxs7Zo3vGhN4+80JYp4BchR556sdq2bVjsIdJ584Dqt+F26XVu00Okxx3R+SutKAEkHIPTYH6WM1qjLFuhRb0XcVjjmv4ZbW3s5YuzkneF/9nbY42yVjwN9j4npiloq0oEdLgmV1DowZWGVZSCpB6EEbEVqKcg5xtmk5h0pZw3p9SB7KZlCfPPeyykZHu8TW6L9gglxblqaw5cv0nKhpJUmESElIg00ICAn3Z286sWnNDYKWlzdScW4N6zAkIWGUR6Zdetey6nYafDb21MNVgkvTPcxT29iVeOWM38SsVZWX5r6gSMjp1FSzqm/kGNrU2tnzAFs2jigNsTdqjKsCEE6Cd9KnJT7X6W9xcMRtOtIwIBBBB3BHQg1pKR/GOB292FW5hSYKSVDjIBPXFVNrIGnCOXLW11er28UJYYYooBI8iRvRtvMG8HArdLc2ywoICCDEB3CGOW29ppVg1bl+2KwoYUK25DQjG0ZHQr5YpVgVXg8AnNyIlE5XQZAO8V22J8RsPqFKulAQXE5eF2a3EMwjiWVTczoUbS4dxGWOAQSXIBxvuDVSk8gO7XitjGiW0bKELyWqIFfSWiUmRAcdAM+zwFKMDLgPM3DIrdhbOI4IXWMgRygI0r4Awy5yWO/lnfFWUZbSE0lxbXscyd2aNXeCVWU6dUZw6kMN8HxFY4opV+VbngkPbTWQiQpEZpHCSBhECcsC65K5H5O21ZyUtpBaTl7g95cHMEUs8sa3RyHyyOcK/gNz4dfZUrJIErwaxsZeykgRG9TMltEQG+SK92RVz9Wf41HVFFbCCzku5p4lU3UWLeZwGDDIVgpzsdtJ2zUxoCHtvuQbWaFBEbZrkQzJhyvbsyAA+IOoL3umw3rL2qkNr6ThNxbrDL2UkMKSuoIc9mlsQkhDfOGkkDrv4ZotatUBjbz8HXh93HbNDFBoAmOiTbtRpjZ1OHcHO3n51aS1sQTXBON2MFvaxxTAREi1g1BwWZBjT3gDn2nqaxabZR7w+0tZ5Vv4lV5GjMSzDVkoGORg+0HwqOqwA84twyK6iaGdBJE+NSnODpIYdN+oB/ZROmQEn4FbmWCUxAyW6lIWycoCMEDfHTbelWCOk5HsGgFubZDCJDMEy+NZGC3zs9Kuu61FDaDkmwSGSBbWNYpcdoozl9JyMtnUcH201mCdgiCKqqMKoCgeQAwBWIN6AKAKAKAKAqvOfJEXEZIHkfSIhIrLpyJFcDAO4xpcK3j08OtZxm45AR4dyMIV4comJNk8krEpvM0qsGJ73dOWJ/Kqa2ZDS95DElrc2xn2nu/XC3Z9AXRimNe/wA3GrI69KuvimCU5T5ZWximiR9SyTyzL3SNAkOybsS2kbavGpKVSlX4D6L2t4riM3YbtrVrQYh0hQSx1sDI2ojUdgVFZytK7CUJe25PmiuYJ4btVEdtDaSI0GrtEibJIbtBoLe449tYuVVTrA65V5amspJ/9pWSCWWWcRdjpZWlfV/adodQA2xpFRupTSx5ZuIbm7mju1EdyxkMZgyyt2YRSJO03AIBxgZ9lKghbL0YCK3ubdbp2S4hhTLIMpLCcrKuGHjg6euw7xqueNSUFeGejRII72NZyfWrcW6kofkspiVgNfe1v3yNvLJ61eEeAoIp6MNNrd263O1ytuA7RszJ2GnUMmTLKSCQuRpyetOExqKDy49H/bQW0E8yssDyv3I2XPaI6rgtIxVkZtYbJ3A6VFNrEULFyrwc2dpDbmTtTGpUvpxqySc4ycdfM1i3V1KS1QBQBQBQBQBQBQBQBQBQBQBQBQBQBQBQBQBQBQBQBQBQBQBQBQBQBQBQBQBQBQBQBQBQBQBQBQBQBQBQBQBQBQBQBQBQBQBQBQBQ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256" name="AutoShape 8" descr="data:image/jpeg;base64,/9j/4AAQSkZJRgABAQAAAQABAAD/2wCEAAkGBxQSEhQUExQWFRUWFxgUFxcYGBggFxgdFxoaHhgeHBgdHiggGiAlHR0dIjEhJSosLi4uHB80ODMsNygtLisBCgoKDg0OGxAQGywkICQsLC0sLCwsLCwsLCwsLCwsLiwsLCwsLCwsLCwsLCwsLCwsLCwsLC8sLCwsLCwsLCwsLP/AABEIARkAswMBEQACEQEDEQH/xAAcAAABBAMBAAAAAAAAAAAAAAAAAwQFBgECBwj/xABOEAACAQMCAwQFBQ0FBgUFAAABAgMABBESIQUGMRMiQVEHFGFx0SMyUpGSFRYXNEJTYnOBk6GxsjNUcnTSJDVDg8HhY4Kz8PE2RKLC4v/EABsBAQEAAwEBAQAAAAAAAAAAAAABAgMFBAYH/8QAPREAAgEBBAQLBwQCAwADAAAAAAECEQMEITEFEkFRExQVFlJhgZGhsdEiMlNxweHwBjM0ckJigqLxI0OS/9oADAMBAAIRAxEAPwDiddUwCgCgJDgUEUkyJN2mHKoOzKg6mZQMlgdsE+HlWE20qoEvfcvRNHK1uXBikkjYSuveEUbO2nSoycIT8Ns642jwqWhGcU4BNboryrgEhfHIJXUAcjB28VyNiM52rZGak6EHDcGT1i3jDMFliilY7FhqTU4GwHgcVjrvVbBJLyzAywENKDchzHkqez7OJXYP3RryWwCNO1Yq0l3FGt3wOFZI8GTsyLgsCVL/AOza84bSANQUdQcZ8aRtG0KD+PlKFzEoeQGdRKhJUhF0wthhpGpvlGGQQNhtvtOEYI+PlsTS24h7QRTAancauz+Vkj3ZQAc6CQNuuPbWXCUTqQbiwgnU+rCZWUszmVkMYjC51FlUYOdtO/szTXazKYfleYDOYsnVpUSAs2hFkJUeI7NlYeYI8dqvColBLiHA3t2QSlSGcp3GySF05IOOh1bNuDv5VVOuQJnjfJ4WQrbkkK86uXdGCiKRUUlkAAZta5TGVyM9awja7y0GNryhOzxrIViEkohyx+aS5ToOpBU7A56ZxkGsnarYQRi5WuGWNgoIkGpTn8kKWLH2YH7CQDvtV4VAd2/LYAUS61ctcKcEYxHbrNGw26HVv7COlYu03Abfenc93KquoE95gMYjMmCTsDoBP7COu1XhYihCOuCRkHBxkdD7q2AxVAUAUA9+5Mv0f4j414uULv0vBnX5Cv3Q8V6h9yZfo/xHxpyhd+l4MchX7oeK9Q+5Mv0f4j405Qu/S8GOQr90PFeorbWM8bq6LhlIZT3TgjcHB2NR3+7tU1vBjkK/dDxXqPY7m9XVjHed5G7sRy0ilXO48VYjHTeseOXbpeDHId/6HjH1ELtLqVQr94LjHzMnAwMsN22GNyaqv12WUvMch3/4fjH1HCXF4CDhdSrGiNiPUqxHKAEe0DOeo2NTjl26XmOQ7/8AD8Y+oG7vsEZwCMDAjGkaQuEwPk+6AO7jNOOXXpeDJyHf/h+MfU2N7ek6jp1ZyDpi23YtgAY7xc6tu945pxy69LzHId/+H4x9Q9evt8NjJByBECMaMBSBlB8mndXA7o2pxu69LzHIl/8Ah+MfUa3SXUjrI3zkxpK6F04JYaQuAveJOR4kmqr7dkqa3gxyHf8A4fjH1HMl5ek9QPnZAWIK2sYbUgAV8jbvA1OOXXpeY5Ev/wAPxj6i8vEbtogmkh9Ts0mY9w6ImFGnMeEUL3SNtqcbu1fe8xyJf/h+K9RpxXtpXiYRlRFHHEgZlbAjG3gAcnJwR41Y3y7pe95k5Ev3w/FeorJf3zMWJByXJGmLSTIwZyVxpJLKpyRnujypxu69LzHIl/8Ah+K9TCX18AoBxpdZBhYh3kbWpO3ewxzg7U43del5jkS//D8V6gl9ehVUYCr0ASIA90rhgB3hpJGDnrTjV16XmORL/wDD8V6mEvL0dNPznf5kPWRAj/k9CgAx0pxu7dLzHIl/+H4r1AXl73ehKqVBKxEkMhQ5JGWOg4ycmnG7r0vMci3/AOH4r1Iv7lS/Q/iPjWfH7v0vMnIt++G+9eofcqX6H8R8acfu/S8xyLfvhvvXqH3Kl+h/EfGnH7v0vMci374b716h9ypfofxHxpx+79LzHIt++G/D1LzwC3V5cyANGis7hm0ggDAGrIxlioznxr5yzSbxyPvb1OUbP2HRtpLCvh1KrJG55b776XUDWUUYOnLMnYjVno6vqB8lbyNZuyxwf5sPPC/eyqrYn14J62HU1R9bQnHwEFTpfVnCoSGXBEqI2QfDvj+PiMVFZ4fm8yd8akqqm/J4ara8n+MT4jw6NBbAH55dXfSwJ0yFc6SfDpt5edJQSp+bTKxt5ydo3spRYbq5ju54AhTERw6vMO9nvrHIigk9FI1VXZLZ1+ZphfZKXtrBqOWxtN9uQxueEdjLEpZZAz6CAfosAwOk5A38wevSsXDVktpvheeFs5NJppV71hmPbvhCOJSq9iIpZFz3iHRM5IBJJZSADvjvjpisnZp12UNNneZx1U3rayT2KjdM+p40+QjLy5jV8qMqSANLDJEQl/Ztkb+NR2VNv5SpnG/Vp7OfWulqgOWzv8qAUYq+VIC6ULthjgNgDw65z03pwXWOPZezmqrHe0lhs/NuBqOXunyy7voG2x7ivnOcDut4+I/bTgusrvv+ryr4teaGzcJxJIhcBY0EhbBOQdOMAdd2G+ceOcVjqYtG1XmsIySxbpTrx9PnsN+J8OWCNAcNJ2sits2MKIyo6+TZPjv7Ks4KKMbC2lazeyNFTLa3XyJLjHBYssYyqJG0wcjtCBoaMKuG3Ld8ZI2wfYaznZx2df0PNd71aYKabbUaZbU23hhTDDaJDl9YzKJHDFUmKgBxvEN2z4YbbB6j3ipwSVa9fgZcdc1FxVKuNctuzu3eo2tYI0ihdoTOZXZSAzDTpIGldP5ZznfPUbVikkk6VqbZztJWk4qWrqpbFt2uuxdVNuJsvANX5YUkx9wqx0iZsJlsYOBufd41eC6/xkd8psrnjhjqrH7G0nBUKIEde01TL0bEnZhWPXZcAnyzgdOtODVMM8SK9SU25LD2d2FartMxcEQCXXICArDXh+48bxBhj8oYf+PhVVmsa/mRHepPV1Y7VhhimpUx2Zf+iY5eO/yi5DmHocaxIEC59oOr3A1OC6+oz46ui8q9lK1+nzN7jg8ZiR1kUARtIzYfv4l0DAPQ5IHlRwVKp/lTGF5tOEcZR2pJYYezUxHwBQTrmGAZkOlW2aGIueo3GcD6+lOCW17/AAQd8f8AjHovNZSlQ2+9hsqDLGDjvDUMqdOQOu/l4fyy4F7ycoRo2ovqwzxoQt3AY3ZD1UlehHT2EAj9tamqOh7rOanFSW0tUXI14oYK8ahhhgHYAjyPd3rk8tWC6Xd9zlS0tdm02nhlgvU3m5JvX+dKjdOsjn5owvUeAJAo9N2Dz1u77kjpS6x92LXYjduTr85zMpyNJ+VfcA5AO24zvV5csP8Ab87SLSVzVKQy6kaz8lXz41yo2OmqRzjPlkbVHpuweet3fcsdKXSHuxa+SRu3J3ECCDMCDqz8q++o5bO2+T186vLlj/t+dpitJXNZQ3f4rZl3bDR+Sb5iGMqFl+aTI+R7jjapy3YZ+13fcq0pdEmlF0fUjZuTL8sGMqlh0btXyM9cHGavLlhn7X52kWk7mlqqOG6iNvvQ4h+eHn/bP5afL6O3u2py5Y/7fnaOUbl0P+q3188Ra45Xv2VF1RKEwRpkfOQNI/w7Z2XA3O1ZPTtg0lj3fc1wv1zjJyo3Xelvr29tWN/vN4h+eHztf9q/ziME9OuNs+VY8uWH+352mzlK59Hq91ZbjUclXwfWJF1nq3atq+vGanLdhWvtd33LypdHHV1XTdRUMSclXzYBkUgEsMyscE7kjbYnzq8t2H+3d9yrSl0WUX3IUblHiJbUZgWGQCZmzv139tXlywzrL87TFaRuSVFDD+qMfejxHvfKjvbt8s3eyMHPntt7qcuWG+Xd9xyjcsPZyy9lYGttydfxgiOQIG6hZSAffii03YLJy7jKekrnNpyjWm9GY+UuIKoVZQFGCAJWAGCCMDwwQD76ct2GVZdxHpG5N6zjj/VfLyA8pcQKle1Gk5yO1ODqOTke09fOnLdhlWXcOUblXW1cV/qZblXiJ6y+Gn+1bp1x7sgH9lXlyw3y7iLSFyX+P/VG03Kl80eg9nntDKX7RtbNjGSTtt59aPTd3apj3EjpC6RnrKuVKUVEjSXlbiLAhpcggggynBB3I92RmnLdg9r7ixv9yi6qP/UDytxHb5Xp0+VO2RpP1g491OW7De+4cfuXR/69vmYXlTiIxiQd0YHyp2Hl7sbUWm7De+4r0hcnWsc+oaS8kXjEltBJOSS+5Pvpyvd3jV9xtWlbslRV7i98xzlFh0vpLS6d5OzDDQ5IL4OOgPQ18/c4KTlVVot1dq2HyVq6JDSx5gJEKNoy5SJmaQI5LQ9oXCY3G2AQdzW61uSTnKNcKtJKq96lKmCtXgn+YGnCuY2MVvns2LLCpZ5dLMXiDlwoU5HUZ88+VZW9xStJ0qknLBKqSUqUzz+lBG1dF2C1rzMXVDpiVnEbDM3cUSRu41Np2Pdx08fZWudwUW8XRV/xxwaWCr1lVtX/ANHfDOOdrKY9AX5/5QJ7hAJxgd05yD5YPjWq3unBw161y2b/AKravnuMo2lXQZx3TxST6pC6wFVUF+vbspBl27ojB058gSd63Ss42kIUjRyq8uin7u/Wz+eBhrNN9X1Fm5kwcERjvKoPa91szdmxU6d8ZB9+QcYzWCuNcm8m8svZ1lXHb9y8L+dprd8VZ7OSUFYyHKKVk+hLoOW093JB8Dsatnd4wvMbN1eFXVb41yrsDm3BsQg426Szq+kkMSA03yaKkUbFQ+n5zFyQCOgb6NbJXSM4Qca5bI4tuTVaVyVM/lvMVaNN1Fn5lbAIjjwZHjGqXB7kTSHI0bHAxjzrWrhHLWeSeEd8lHf15ldr1fmZleZs5GiMEAsSZcJgRxyAa9PziJBtj8ljnAo7hTa6f1xzayrlhn1pDhTDc0YzmNcfKaQJMtlDH85dPd2cE9caTVWj60pLdXDDGuTrjlhvqi8N1DyPjJMQfQATJ2W74QHOMl8bD9mc7Vpd1paatdlcse775YmXCYVGMXNBJXKR6SYwSJsn5ScwjA0DO4z16Vulo+laN1x/x3R1t/YYq26vytBxwjiZmmbJVVMKSBA4YjLOMsMAo2AARvuK13i7qyslTPWarSmxZb1uLGdZdgx4bzCVWNW0ybQFpDINX+0SvGvd042K+Y2r0W1yTlJxw96iph7MVLOu2u4xja0Xd4sVh5o1LqKIowx3k22jMg72jBBCkZBI28awlo+jom3ls66b+vJ0LwwR8ZOskMCGkGFLrgZte0C50k41A+339KO6rVyxSzo+nq1zzoFPH83DiDi5lgmbAjZYhICrhsB49SnOkYI92K1yuys7WKzTdMVTJ0e0y16xYg/MKxrGozK3ZhnOemFQncDBY6gcHA9orNXJzlJv2VWi7311ph1snCpLebPzEwLgwjKOImw5IDsW0g4TIygD/wDnQY3zUVyi0mpZquWzCu3fh2N7Bwr3CJ5hKlnxqDLCRHqHdLCbVjSpZs6BsAT44AzWfEk0o1pRyxpnTVpm0lnv6txOFda/L6k9BLrVWH5ShttxuM9fGvBKOrJx3G1OuJMngZPUqfeK+m5sWyytF4nl45HcZPA89Sv1VObFuv8A7F4jjcdxj7he1fLpV5s2/wAReI43HcH3C/w/ZpzYt/irxJxuO42HBjnOVz543qc17b4i7mONx3B9xTvuu/Xbr76c17f4i8RxuO4x9w+nzdtht091TmxePiLxHGo7g+4m2O7jyxt9VXmxb1rwi8RxuO4DwP8Awdc/N8RTmxePiLxHGo7gPA/8Hn08+tObF4+IvEcajuMfcL/B5/N8unhU5s3n4i8RxqG4PuH49zO/h59ac2bx8ReI41HcZ+4e2nu6emMbfV0pzYvFa8Iq9o41HKhqeADyT7P/AGq82rz8ReI41DcZXgWCSNAJ6nG5z18Kj/TN5eHCLxHGobjQcvDyj+yPhV5t3r4q8RxqG4z974xjCYznGnbPn06+2nNq9Z8IvEcahuMfe8PKP7I+HlTm3eviLxHGobgHAMZACYOx26+/bepzavfxF3v0LxqG4wOXhtgR7HI7o2Pn06+2nNu9/EXe/QnGobjduBEgg6CD1BGx9+29TmzeVipx8fQvG4bhNuXQeqxnoN1Hh08PCqv03e1laLvl6E41Dcb/AHEb6S/xqc2Lz04+PoXjcdzJ2vtjwBQBQBQBQBQEPzbPcR2skls8aPGrSHtELKVRWJGAwwTgb1VSoKzwC64vdWkVytxZqJYxIE9XlJGRnGRLvVkknQgz41zVxGHg8V/phjmA+XikhkBJaQImkawUwNznOdulZxgnKgJO35smuuFNd2xjjnhVzPHKrMEaFSZE0hlKk4BGfAisXGkqAajmHiP3Lguh2Lz3DwaQkMhRI5tOdShySVySWyBRxVaARTjHFjez2glstUMC3GrsJcMGJGkDteu1KKlQa8X5r4hHweLiAEEcgUmeKSKTJJkCppGsFMDc5znaqorWoB9xefjMNvJOslnKUTWI0t5y7bdABKd6xSVSiXN3MXELdbF4jbqLp4IGWSKQskkiksdnHdGMaevtrKMYupBW/wCPcQsZbb1wWs0E8yW5aFZEkjaQ4U4ZmDDzxvUSTQL3WBQoAoAoAoAoAoAoAoAoAoAoAoCK5sOLG7/y83/ptVjmgUz0ccvyepWU/r90EEaSGHMfZYG5XGjVp/bms5v2ngRGfSzxOK64DNNA2uNzEVbBGR2yDoQCNxWVkqWiQeQw58Q8MluJ1z6pxCCSGYAHEdx2bCN8DoH+afbv5VI+1htBdfR3/uux/wAtF/QKwn7zKiH4Z/8AUN5/kof66v8AiQ29NH+57r/l/wDqJSz94rHNhw1rFfWrjiNxJDHGWdZBHoAx1wiatvZUeOBCI9LPy0fDOzkK9pfwFJFAyNSPpYBhjPjuKys8Gwxlx7hMtvxHhbXNzJeo85RUmCqI30gpIojCqWH6QOPCrF4NIHUq1FCgCgCgCgCgCgCgCgGV5xeCFtMs8UbEatLyKpxvvgnpsfqoBD747P8AvVv++j/1UAffHaf3q3/ex/GgM/fHaf3q3/fR/wCqgIvmK6s7yBoWv0iVvnGK4iVmBBBUk57pB3FZRdHUFfs+X7SNFii41cKigIqLdwYA6AAaay167CUNr/lzhslnDYniJSCEMCq3EIMmWDDtNt9LDbGPGitGnUUJe5jsJrJrOe9SdGBBeSeIynfIOrYZU4wceArGrrVFJDgV7Z28MNtHdQsI0SJMyxljpAA6Hcn2Co3V1BGwclpBdNete3Wrq5eSPQUUkhG7g7g9/wC2stfClCUNecbSy4jGIpOICOPfUkU8IEm6kas5zgjbGOpqRlq40KRV5y9bTRtFJxud43XSym4tsEeXzKy11uJQccf4HZXXYA8TaNbcR9mqTwYDxghZNwe9g+72UjOmwUHPH+HWd2lqG4joe2IZJkmh7RmC6dTEgjJ67Ab1FKlcAWKHjVsqgetQtgAZMseTjxO/WsCm/wB3bX+8wfvU+NAH3dtf7zB+9T40Bkcbtj/9xD+8T40BIUBgmgM0AUAUBxr0xfj0f+XT+uSqgUU1QAoAoAoBW1HfT/Gv8xQGs2NTe8/zoDTFAO+EY9Yg/XRf1rQHeedvxC6/Uv8AyrEHnsYrIBigMbeygM4oAxQGNvZQGdqAUt176/4l/mKA9N1iAoAoAoAoDjXpkYC9j3/4C/1yVUBf0O8OWWaeVlVlRBGAQCMucn9uF/jVYIv0oRBeIOFUKOzjwFGB0PgBRAqRoDt3PnBo34bKVjRWRFlyFAPcwW3A+jmptBxewcdrHuP7RP6hVB1X0v2kaWsRREUmcAlVAPzH8QKiByWqDsnops42sVZo0ZhK/eKgnYjG+KjBeJEDAhgCDsQRkH3ioDkPpgtkjntwiKgMbZ0qBnvDyqoFBqg73ynwyFrK2LQxkmGMklFJPdHU4qVBxjmlAt7dAAACaQAAYAAY9BVBnlRA15bAgEGVAQRkHfxFAd8+49v+Yi/dp8KxBTPSpwOIWXaxxohikUkqqjKt3SDgebA/sqoHJLY99P8AEv8AMVQem6xAUAUAUAUAlLbo27IpPtANAZihVfmqFz5AD+VAcV9K/wDvBv1cf8jVQKcaoPTUSgoARkFQCPA7ViBMcPi/NR/YX4UBSvTL+KRfrx/Q9VA4/VA7teKTxrpjmlReulXYDfrsDQC33euv7zP+9f40A1u72SUgyyPIRsC7FiB7MnagEKA9DcnfiNr+pj/pFYg4dzZ+PXX6+X+s1kCMilKsGUlWByCDggjxB8KAlrLj90ZIwbmfBdR/aP8ASHtoD0HNCrqVdQynqCAQfeDWIGY4Jbf3eH92nwoB/QBQBQENzXx9bGDtmQuNQXAIB3z5+6tdraKzjrM9twubvdrwadMKlN/C/D/dpPtr8K83HY7jtc2bX4i7mH4X4f7tJ9pacdjuJzZtfiLuYfhfh/u0n2lpx2O4c2bX4i7mULnHmFb25MyoUBVVwSCe7nyqq/R3F5sWvxF3MhO1q8ej0WObFr8RdzOrR+l2EAD1eTYAfOX4Vjx2O4c2bX4i7mTvKXPsd/MYVhdCEL5JBGxAxt7622V4Vo6JHhv+h53Oy4SUk8aDH0y/ikX68f0PXpRxjj9UF/5K5EhvbYTPJIra2XC6cd07dQajYJ78E9v+fm//AA/00qCk8+8sx2EkSRu7h0ZiWxtg42wBVQKxQHobk78Rtf1Mf9IqMHDubfx66/Xy/wBRqgbcFsxNcQxEkCR1QkdQGONqA6lD6KoFZW7eXukN0TwOfKpUFk50401naSTIFLgqqBs4JZgNwCPDJ/ZUBzeH0oXhZQVg3IHzH8T/AI6tAdkqAKAKAo/pg/3f/wA1P+tea9/tnc/T38zsZw6uUfdhQBQBQBQBQF99DX48/wCof+pK9dz99/I4H6j/AIq/svJjfm7nSS+jETxIgSTWCpJJwGXx99dVI+HKrQF05K52ktVitliRlaUDUScjtGAO3sqNA63x6/NvbTTABjGjOAehwKgOG828zPfvG7xqhRSoCknOTnxrIEFQF64V6TJYIY4hBGRGioCWbJ0jGelSgKdxS9M80spAUyOzkDoNRzjNUBwu8ME0coAYxurgHodJzjNAXz8LU392j+23wqUBCc2c7yX8SxNGsaq+vusTkgEAbj21aArNt89P8S/zFAemqxAUAUBR/TB/u/8A5qf9a817/bO5+nv5nYzh1co+7Os+iXl6GW1klnhjkLSFVLoGwFA6ZG25P1V0LrZRcKyR8jp+/WtnbxhZTaosaOmZL8+co27WpMSW9toYO8hQL3QGBGVXJySNvGvS7OySq0u441lfb9aTUIWkm3liziMh326VyrWalKsVRH3tzsJ2Nko2k3KW1t+XUa1rPULWls0rrGgLMxwAPEn/AN9akpRiqydFvZhaTjZxcpOiR27k/hEXD4cACSZx8pJ4f4V8dI/j1rxz/UF3u/s2UXN78l6+B8RpG3tb7aVeEVkvq+sqcno9ByfWDkkn+zGN/wDzVq51y+Ev/wBfY5/E+sZ/g8mJws0WPAtrH8gcV0br+pLravVtE4PrxXf9jXO6zjliPIfRxdQMs7SQFYiJSAz5IQ6jjuYyQK7+vFx1lijTCDlNR3ug74/6ToLi2mhWGUGRGQE6cDI8d68fHY7mfQ82bfpx8TmXbVlx6G5jmzeOnHx9C3cA5FnvIVmhlg0kkEFn1KR1BAQ4PxFeiztIzjrI4l7ulpdbV2dpn4Nb0RfNHAJbCRY5ijFl1jQSRjJG+QPKsLW8Rs3Ro9lw0Ta3yDnCSVHTGpC9tWrj0NzPdzavHTj4+gdtTj0NzHNq8dOPj6B21OPQ3Mc2rx04+PoHbU49DcxzavHTj4+hvFcAMp8iD9Rpx6G5jm1eOnHx9Drn4XLX8zP9Sf6qx47DcxzavHTj4+gfhctfzM/1J/qpx2G5jm1eOnHx9C9cMvRPDHMoIWRFcA9QGGRnFeqMtZJnBt7J2VpKzeabXcNuYeBx3sXYzatOoN3Tg5HTfBqWlmpqjNt0vdpdbThLOlcsSsH0U2PnP9tf9NaOJ2fWdTnHe90e5+paOEcNisrcRISI4wzFnI8SWYk7Ct8IqEaLI5V4t7S9WznL3nTLuwONekPnM3snZxki3Q93zkI/KPs8h/7HNvFvruiyPtNEaLV0hrz99+HV6lNrzHaNooyxCqMkkAAdST0qSaiqsjaiqs65ypy0logJAaZh3m8v0V8h7fGvkb/f5XiVF7qyX1f5gfJ36/SvEqL3Vkvq/wAwLBXPPAZqAM0IbyXLdlKg31I6ge0qcY/bXa0TpWV1lwc3WD8OtfUw4KLtIz3NeZxDjXL9xaaPWI+z15095TnGM/NJ8xX1MrOUaV2n212vthea8FKtM8GvNEZWB6i4ejXmf1O40OfkZiFfyU/kt/HB9nur03a11JUeTOPpnR/GrHWivajl1716Fr9KXLV1dzxPbxGRVj0khkG+onxI8K9F6spzknFHI0Ff7vdrGUbWVG3ue7qRyeaIqxVhgqSpHkRsa57VMD66MlJKSyY64Rwma6fs4E1vgtjIGwxk7kDxrKEJTdImm8Xmyu8Ne1dF+bjPGOETWriOdCjlQ4BKnYkgHYnxBpOEoOkhd7zZXiOvZOqrT8qMawN5ZI+Q+IMAwtyQQCDrj6Hp+VW/i9puOa9MXJOjtPB+ghxHk69gjaWWBlRcam1IcZIHQMT1NSVhaRVWjOx0ndbaahCdW/n6EFWk956R5O/EbT9RF/QK7Vj+3H5H5ppH+Xa/2l5kxWw8YUBxr0mc79uTbW7fIqcSOD/aEeAP0R/E+zrzbzb63sxyPtNC6J4FK3tl7TyW77+RzuvGfRgBQHWOTuTfVYlnnX5d/mKf+Ev+o/wH7a5+nG7G7KO2b8F96Hyd/wBKcYtHZWT9hZve/TzLNXyBzyR4XYh+83TwHnX0mg9EQvK4a291ZLe/Q8l4t3H2Y5kobVOmlfqr6x6Oujjq8FGnyR4uFnnVkRxOy0EFfmn+FfGab0UrnJTs/cfg9x77vba+DzGFcI9JRvS5LqFp7BKP4pivs9G3l210innFuPk14Ydh2tAw1Xa9er9Tndew+iCgO1+inmj1iH1eRsywjYk7ungfeuw+qupdbXWjqvNHxGntH8Ba8NBezLwf3z7zkHGfxib9a/8AUa50/eZ9jdv2YfJeRbfQ5+Pn9S/81r0XP9zsOR+ov4n/ACX1FfTR+PR/5dP65KXz9xfIw/Tf8R/2fkig15D6A9BcP5xsVijBuYwQigjPiAK7EbezosT88ttF3t2kmrN5sluIwpd2siqQyTREKw6HUvdP8jWckpxpvPJYzldrwpSVHF49jxOF/eFxD+7N9pP9Vcvi9ruPu+WLl8Rdz9DuXLNu0dpbxuNLpDGrDyIUAj666lmmoJPcfC32cbS8Wk4uqcm13knWZ5TlvpQ53xqtLdt+kzjw/QU+fmf2edeG829PYj2n1WhNE1peLZf1X1f07zlFc8+tCgOr+jHkfGm7uV32aGM+Hk7Dz8h+3yroXa7/AOcuw+S03petbvYv+z+i+vcXzjg3X9tfO/qpPWsn/b6HDue0i6+SPaRHAeM3B4s9sznsBGXVNK4+apznGepPjX3n6ftW7vGNcFXzN98utgrgrdL260bq+vsyodBr6E+dGPGSOz/aK4P6jcVc6PeqHpuv7hA18AdIoHpVG9v7pP8A9K+l0GnwU3sqvI7+hP8APs+pQa7R3S088cteqmGVB8jNGrD9F9ILL/1H7fKvRb2WpRrJnK0Zf+MKVnJ+1FvtVcH9GQnBeKPazxzRnvIc48CPEH2EbVqhNwlrI915u8LxZOynk/yvYIX0/aSO4GNTs2PLUSaknVtmyyhqQUdySLl6HPx8/qX/AJrXpuf7nYcX9RfxP+S+or6aPx6P/Lp/XJS+fudhh+m/4j/s/JFBryH0AUB6R5O/EbT9RF/QK7Vj+3H5H5rpH+Xa/wBn5kxWw8QUBS/SdzM9nbqsW0k2pQ/0AMaiPbvt5da815tXCOG07WhLhC9Wzc8o0dN/2OFs2Tk7k7k1yz71KmCMVAWDk17NJu0vGJVN1jCk6j5t4YHl4+7rusdROszn6RV6lZ6l3WLzdaUXV1+R1T8KFh9KT92a9/G7M+T5v3zcu8Sm5+srgpGjOHLADUmBv5nwriaejG8XasM4uvZt9ew2Weh73YVnJKlNjH9fDGs0tLZFuUuCO+qNGSPFW8/cf5muxojSnErT21WL3bOsWspysHYrJtPtRYzxKPHX+Br6x6fuKjra3ZR1OXxa0rkRV/edofIDoK+Q0rpSV+mqKkVkvq/zA9tjY8GusaVyjeUn0vw6Vs89SJSf2lK+4uV1d3usIyzdZPtp9KHY0BPWla/8fqc3refSHou94Kl5YLA/5USaT9Fgo0ke4/wyK7MoKcNVn5vZXqV2vbtY7G69arijz7xKxeCV4pBh0Yqw93l7D1FciUXF0Z+iWNtG2s1aQyY2rE2F59Dn4+f1L/zWvXc/3Ow4X6i/if8AJfUV9NH49H/l0/rkpfP3Oww/Tf8AEf8AZ+SKDXkPoD0dw7gFqYoybaAkopJMSb90eyu1GzhRYLuPza2vl4VpJK0lm/8AJ7/mOOOXK2tpK6gKIom0gAADAwoA6DfG1Wb1YN7jXdbN3i8RjLHWar9Tzp905vz0n22+NcbXlvP0ji9l0V3I9EcpOTY2pJJJgiJJ6nuCuxZe4vkfnGkElerRLpPzKF6b/m2vvl/kleW+5I7/AOmM7Ts+pymuefWhQBQBQADQHTuTublmVYp2CyjADHpJ5b+Dfzr5jSGjZWbdpZqsd277HzWkNHOzbnZqsfL7FwrjnIM1CBQovLZHsZXORiNyPPOk4Psr6bRGhZT/APnt1SKxSe359Xn8jTw64WMVvXmcCvOISzY7WR5NOca2LYz1xk13JSlLNn31nY2dn7kUvkqDasTYXr0Z8Xne/hjeaRkw40l2K7RtjbONq9d2nJ2iTZwdNXaxhc5yjBJ4Y0Vc0Wf0u8sdrH63GO/GMSgflJ9L3r/L3VvvdlVa62HL/T+kODnxebweXz3dvn8zj1c0+yLFyZMyNdMjFWW0mIYHBB7u4PhW+xdG2tzOdpKMZKzjJVTnH6kLfX8kzBpXaRgNILEk4Gdsn3mtUpOWLPbZWNnZLVs0kuob1ibCXj5nvFAAuZgAMAa22xW3hp72eR6PurdXZx7kJ3nMF1KhSSeV0bGVZiQcEEZHvANR2s2qNmVncrvZyUoQSa2pEZWs9J6R5P8AxG0/URf0Cu1Y/tx+SPzTSP8ALtf7S8w4/wAtW97o9YQtozpwzDGrGeh36ClpZRn7wul/t7rXgnSueCeRD/g04f8Amm/eP8a18Vstx7OXr70l3L0D8GnD/wA037x/jTitluLy9feku5egfg04f+ab94/xpxWy3Dl6+9JdyD8GnD/zTfvH+NOK2W4cvX3pLuQfgz4f+ab94/xpxWy3Dl6+9JdyD8GfD/zTfvH+NOK2e4cvX3pLuRM2PLsUS6VMhHhqdmx7tWcV4LfQdztsXGj3rD7HjtL/AGto6yp2JLyFvuQvmf4V4ea92r78vD0MONz3IcQ2KL0G/md66V20PdLu9aMKve8fsjVO3nLNitxCHVkbowKn3EYNdJqqoYQk4yUlmipfgz4f+bf94/xrRxWz3HX5fvvSXcjH4MuH/m3/AHjfGnFbPcXl++9JdyHvB+RrO1mWaJGDrnBLsR3gQdj7DWULvCDqjReNL3m8Wbs7Rqj6l8yxugIIIyCMEHoQetbjmptOqKe3oy4ef+G4/wCY3xrz8Vs9x2Vp++9JdyHFl6P7KLXoVx2iNE3fPzWxn+VWN2gsjXa6avVpTWawaaw2obfgxsPoP+8aseKWe42cv33eu5B+DGw+hJ+8anFLPcOX77vXcY/BhYfQk/eGnFLMvOC+b13B+DCw+jJ+8NOKWY5wXzeu4PwYWH0JP3hpxSzHOC+b13FtsLRYY0iTOmNQi5OThRgb16IpRVEci1tJWs3OWbdX2hezaI3fKjSjNlvmjAJyceHnVRrIHkjmCW8jlM8aRPG6r2aliQHjSRScgdVdT9flWc4pZEQpxDil0Lz1eGOAgwmYM7uDswUg4U43PWokqVKMp+a5SseiFFl9aFnNHI5+TdhkFWVe+pXDA7ZDDocimqgaffFeM14sUNuzWztGqGRw8p7JZFCjTgEhgu/jmrqqhDFxzDfrIsYtYQzi4aNWkfURBjGcIR38jG9KR3gzxXmueG5toexj0yCDtmZ2DQNOxVAQFOdTAqPaN8UUU0wPOJ8auUuzbxJblew7cPJI6nZgpBAQgbnOfKokqVKNLfnCQizleKOO2uQwaRpCezdQxC504KvpOl8gHHgSAbq5kJjlriE9xbiWWJIi+WjUMxyn5BYMoKluuMZAIzvtWMkkykFac33GhZZIIezN0bNhHKxl1CYw6lQoAw1DVjIOnJ8KyonkQkH43czSSizgieOFjG0s0jIHkX5yxhUYkKdi52zkAHBqUW0G6czZtLicoI5bbtBNFI2yNGNRGtQcqVIYMBuGG3hTVxKM7PmqduH3N08EaS2/a64DIxx2IywZgmzFdxgEbrvvV1VrJVIOrbmCZDB6zCiR3BVUkjkLhXdcqsilFK56BhkZwNsio4rYBPnbmh+H9g4hWSJ3KSHWQ0aqpd3A0kMFRWJGR0qxjrA24nzQyX1tZxRLJ2oLPIXIVBpZlAAU6mKox8PDzoo4NgTvuaJU4jHaCFDGxQGYyMNLOsjKhXRjURGxAz9HOMiij7NQb3XHrkXU8EdvE4hijmyZmVmWQuMY7MgN8m3U43G9SioUePxt5LOG5tYTKZxAyox06VmK5ZiA2Aqtk4z0NRJVBD8P5ylKNNPbrHbp6wGkSRnKtbydnp06Bku2dODk4rJwJUcXHMV3DGbi4s1S3A1SBZtU8SeLNHoCtpG7KrEjfGqpRbAWlHBAIOQRkEdCD0rEpB852k09q0MKB+1Kxyd8LiIsO1wfMplR7TmsoujqQZcI4HJa3ztErm3lhVZGkneRhJGToIDktjSSvX6PtquVViBa/huVv+3jtxIgtzCD2qqSzOrZwRsBjFRUoUjLjgF0BHJoSWaS9S9nCuAiCNAiohYAthAoyQMkE7ZxVTRBEcIuEmvZ1sYXuJZDJbSu0JMZEKRpknvAalLYB6GjlglUE5fW07XtpKIgyRxyLI2tRgy6Bsp3IGn+IqKlGUgOKcrT3KX0rpIlzIy+rqs+I8RAerllB0nS+XOR4mslKlCD6bgr3V5HLd2UbR+qmFtZjcI5bUSFPhtpyN96laLBgbz8DuX4NHZyQiSZVijZWdCuI2U6tR6jC4A69KuslKqGwu8bHQDpwcZ05Gxx0z09laynPbXlaVY1lFoi3SX7XOoNH2jRSTO7L2g/8NtBBOD7qzT2VITdpBdWLTJFb+sQySvNGVkRXjMrFpFcPgEaySGBJwcY23mZSOvOX7lomV49TXlys932UgAijQIFRGbBc6UQE4Ge+dthWSaIJ3vAbmMcThhikkiu4MI7yoW7Zo2jYnU2dOkp7e43mKKSqm9gJMWFzci1ikhEEMDRSSFnVnkaHBRVVMgLrAYsTnC4xvkY1o6oDnmyzklls9MBljSV2l7yABXikjIwxGfn59wPjtSO0pA8M5YuLSS07rXBjmlkllDoO52LQQLhiCSsejO2M6tyTvk5J1IJ3XLtzJDPcGOZbtroXEcXbR9n8m69jnfGBGoVvHOrApVVoB+eAtc8QlluIJkhe3hjGLgqpKGRnWRYpRrB1gAEEbN4HeVosAXKOIRoFRQFRQqqoAACjAAHQDG1YFKbwvl+abh1xbTIYHeeaZCxRgC85miOEY50tpyPYa2OVJVRBxxKa/uYHtfVBC8iGJ7gyxtAoYYdo1B7RzgnCsq74yRUVFiC1WsAjRUXoihR7lGBWBTZ5AOuf2An+QoDXtx+l9lvhQGe2Ht+y3woDAnH6X2W+FAZ7Ye37LfCgNTcD9L7LfCgMetr+l9h/hQALpf0vsP8KAz6yv6X2W+FAHrK/pfZb4UBj1pf0vsP8KAPWl/S+w/woDPrK/pfZb4UAesr7fst8KAx60v6X2G+FAZF0v6X2W+FAZ9YX2/Zb4UAduPb9R+FAHrC+37LfCgMesr7fst8KAz6wvt+y3woDPbj2/UfhQG6tmgDNAGoedAGaAzmgMZoBpxR5RGewCGTYDWcAZ2J6HOOuPHFYyrT2TdYKyc1wrdOr82la4jZcQUyJA7NH/sxVzImshG/2kDUDpd1Ox6D9HasoqioYWk9eTlSldiyRFTcP43hh2qklIMlXQYZTH2oQaRnUBJktp6jB8rgYEtzFZcSYweqShF7MCUOVJDDu7bHJw7MT0zEvnQDA2HFgHCykntJiCXj3jLr2YXbZuz1DJAAJGc9aA0fh3GWWT5YKeyYIAyau0EQCEtjGntAcjHid6gJbj3DeINLm2uCkSWxAB0FpJsSAZyNuqHV026VcAQknDuMn5szIOx04JiJ7QibveIxkxeOdunWmAHFrb8aUoXZGxOXkGtBmNkjQIvd/JJd9yNwN98UwAjbWPGhInaS60AYMUMQJPZQ6CQcdHEmcdTuBgjEBunDuMBTqnLMqTAaTEFchIBCSCuxLdsTvgHHhiqCz8Biue1nedmEbFexjYoSgKguGK9SHJUb9FHtNQE3QBQBQBQBQBQGrID1APvFAa9iv0R9QoDPYr9EfUKAOxX6I+oUAdiv0R9QoBK5RVVm7PVpBOlVBY48APE1G6IyhHWklWld+RSuL8WvI3tjHaI8c2p3BgcmFTJCsYYqe62l2Ztjgg7YUmpBtqrNt4jCE9SGNMG972tdW7qxGFpzLelIGNkuZFlLqLSZSjKuUU5bAGepzk5wAKzNBN8rX11O6dtFEkbQNIR6tKjLJr0hcu58N8YyfZQEe3HL4CLNlGS0rxlVhl3EcqRZDdI9QMkwZttChdydVCDWLmW9aS3HqCCNyglY28o0E+rrJ13ADySb4OyeQLBQC/MHMN1DPPHFYBlQoI27B2BBaEM5ZSAdpHwowR2RJPkoUQu+Z71CQLBSPyZBBKQw1xLugOVPec4J6AHOzUoBzccevUaQeqxuodkVlt5RhQtu3aEFiWAEr90bnsmA36ASl7xSVRaYtlYTLmRuxlODmMBAoXVGWDM2pxhQhB8wBAxc03mYQeHr3ydQEEux+R+TBxhSpkcGQ9w6CRjfEoC1cnXj3MBknhWN9RGjsmTAwPpEk+/b3UBPerp9FfqFAY9XT6K/UKAx6on0F+yKABap9BfsigNuwX6K/UKA3CgdBQGrpnz/AGEj+VAaerjzb7bfGgD1cebfbf40BnsB5t9pvjQB2I82+0aAOwHm32jQB2A82+0fjQDHit6kCjJYu50xxhu9IxIAA+sZPgMnwrGUlE32F3lbN0yWLexLe/pveBVuJekCKASl4LjEUphZwR2ZZRIWwxIz8w+3BGcVksTQ6VwFvv5iwzGK4CrL2BJI+eVYoMavymUIP0mGaAR/CFAFLNFcAdpLF1B70TaTnvbAsQAfMirQEg/NSi2M5hmGJ3t9HaR6iYywY516cZVhuR0qAZff9b5XCXGlw5DEqB3EDAbtsWB2FUCn38240ArOHeCS5Cal1aY9WFwWHeYK2PDu9agHXAObIruZYo0mGY+0LFl0r3nUqcMTqDIRj/vgCzdh+k31mgMer/pN9o0AC3/Sb7RoDPYfpN9ZoDHYfpN9o0Bg236T/aNAY9V/Sf7RoBZEwMZJ953oDDg+BA94z/1oDXS/0h9n/vQCN5MY0Z2dVVRknQTsPYGyT7BUbSVWZ2cJWklGObI6fmOBC6vMA8fZ600OXBlGUGkZJJGTgZ6VUYtUdBOTmu2BINymQSD3GO469KENDzfahNZuFVdOvvRSAlcOdQBwSMRucj6JoBa65lgijjlknSNJA5QvG65Ealm2O4woJ36+FAaTcyWuGZriLEQjdiUPyYmX5Nic93UD19vtpQqk1kN7rmCxUlJJYQctIVaI5ydIY6T+V8oAfHvH20IaPxfh8W5e2TWc57HGoxa2BJ8SvZuR7tqAUlv7GPRqNuvrCdqp7H56vjcn2kjr1OKAxJxuwddDSW7KWLBWi7pYAOxAOxIDBifAHJoBOTjPDyFkZ7fLAlWMB1HXqDEDGTkI2fYpJ2FALwPZajCnquRIIiiwj57Rs4GBtuhY+4mqBOXiNjbylS1tHLCoXaHDIG04VSPPWvdH0qAXfm61BINygIxsY5NXeKgAL1Jy6bDcah51AbtzXagMfWY+6Qp7rdSWGMA5O6sDjoVIO4oAj5stWJUXUJIDsQAdhGodz16BWBz7aAyeabb+9Q/NV+h+a6F1PXoVBI92OtAL2PHIpn7OKZHfSHICPsD0yc4B9h3oCS0v9Jfsn/VQBpf6S/ZP+qgN1BxuQT7B/wB6AxIzfkgH3nH/AENAaa3+iPtf/wA0A2vbFZjGZIw3ZuJF752YdDgDfzwdth5VHFPM22VvaWVdR0qqP5EXecpW8kjymE9q5yzrNKrEggg5UjBGMDHQEjoTVNRo/J1sxZjBuxLE9q+ST5nqf20AkeU7LQIjGCEjktwDM2pUmGWXrnJB2PUajjrStSuLSTaF7vlq2liihkiDpF/ZgynbJU/t3A/YceNWpBv95tmdQMGRIoST5Z/lFQqFDb76Sq48sUAXPJlnIcyRamJJ1GZtROnSTnPXH8d+tRA2m5Ns2BDxahr14aZyAQ+vAydgGycdO8R0NAOzwG3+TJiU9lB6tGS+SqYXoT44A73X20qBK05Wtowojh0gM7KBIRgyRCN8YO2UA6e/rQDWPkq0UACNl07hhO4dSS+SGBypIkcbY2agFfvQthIZQkiyFxIWE75LDtME5P8A4jj3HHhVqBfiHLNtMZ2khy05RpG1975IJpw3VR3FyBsfHrUA1+8201FjFklkZ8yZ1GNo2TUPEAxrt7/OrUGZ+TLNteqEkOxYqZTpGWkYhRnCgvI7YHifYMSoD7x7Quz9i2phpY9oe8DqyDv4hiD7MeQq1Bj7xbTAHYN3QVU9o2QCukAHOcAYx5EA1AP+H8vxwzGdFkMjII2ZpC2oDpnJOTQEx2jfQ/iKAO0b6P8AEUBupPligMPIB1/kT/KgNDcr7fst8KAx62vt+y3woDPrK+37LfCgE7iYMrKHZCQQGC7qSNiMjGR13qNYGUJKMk2q9W/qKtf8qpIbdu370Pal2aIsZWmKl2OCNJyu3UDYY2FSMdVUNl4tuFnrUosktyWS/M8yIg9HESPGyXUg7MoUBQkDQ9swU77qDBgA9NQ+iKzqaBVPR4nyebuQ9m/aKezwe9JDJIDvhgzxlhtsWB3K7ijjhPIqwS2sgmQ+rBlx6vjWG7LDEh/7TEYJc5yxJwOlKgb8U9HUUs08vrBBmMjaTESqmX5xxqB3CoD56BSoNpvR5E/aapge0jMbL2J7PIjiRHCFjhl7M7531eylQO7Xk8xTrNHdAETtc6WgyuXjeNgMOuB2bKB1xoHXoFQa8X5Ct7iS4laUiSeRH1BfmqhhOnSThiTEO8emTgdcqgj39HCacC5XZYR3oCwbsjAcODJl4/ke6me72j7nNKkF05AUAj1rUMIQHizllFuG7TvDXGRAo0bdepxSpRxNyHAxY60GoAMViAY4tnh65+k3aD2/XSoNrbkeISQvJKspjZHfVEPlGCziQnJ21vLrx4aB18BCw8t8Njs4BCrBsMzat8nJ7vUk7LpUb9FFQpJ+sL50AesL50Aesr9IUBq14g6uv10AokgIyCCPOgGfFeM29qFa4mjhDHCmRgoJHgM9aqTeQMcK43bXOfV54ptPzuzdWx78HajTWYN5+LwJMkDzRrM4ykRdQ7DfcLnJ6H6jSjpUGOK8YgtgrXE0cIY4UyOqgnyBJ3ok3kA4Xxm3uQTbzxTaevZurY9+DtRprMDJ+brEOUN5bhwSpUypkEHBBGdjnarqvcB9ecWgh7MSzRx9qdMep1GsnGAuTudx086iTYFDfxdqIe0TtSvaCPUNenONWnrjO2aU2gXkkCgsxAAGSScAAdST4VAMeGcctrksIJ4pSvzhG6sR78Haq01mBC55os43ZHuoEdThlaVAwPkQTtTVb2AfLfxGLthInZadfaaho04zq1dMY8aU2A2sr2OZBJE6yIc4ZCCpwcHBG3UYqAYLzPZk6RdQas4x2qZz5dauqwPry9jhQvLIsaDqzsAv1molUGLC/inTXDIkifSRgw+sVWqAc1AML3jVvC2iWeKNsZ0u6g4PQ4J6VaMDqG4R1Doysp3DKQVPuI2qAU1UA3vb+KEBpZEjBOAXYKCfIEnrSgNrO9jlGqKRJB0yjBh9YNAL0By304Ak8MC9nn1tcdr/AGWe7jtP0PP2ZrdY5v5EZH+j/CcdnEnq5ma17vqWPVgupCwYdQ+w6n+YpP3V9Qipc4cW7a7uOIok7Pb3UQgdY27DsrckPmUbDU+D/wDNZxVFq7yF69Lc/rC8IeJUlEtyjIr/ANm+pQVDbHY532rCzwqViHo4tS/Gr2SSOG0lgiWA20C4RgxB7TO2RsPD8penim/YQKTciRbXjEgtLaaP1yWNppBmaEu2AUGnoMg5yME1mnjFVIdS4jylHPwKO37USdlbrLDOPpImpGXfZSNvca1KTUiifocheeB+I3DdpcXR0FsY0xw9xVHvKljjqSPKra0TogiY9KVvHLw2eOS4W2V9IEjZ05DAhTjfDYx+2sIOjKyjcmXDWvE7W3ubSy7WSJkhuLMgd1VJOtVOGyF6kD+FbJKqqiEbDYvJxXi2mHh0uJl/Hvyc6v7PY/t9wqt0giFv9K1/HDw+C0iGEuZI4gsC5xEhDSaFXqNIAwPOsIJ1ruKxj6D+JKrXtiusLFKZoFkUrJ2Uh8VO4x3Sf8dZWqrSQRzeOIjhtyxs7Zo3vGhN4+80JYp4BchR556sdq2bVjsIdJ584Dqt+F26XVu00Okxx3R+SutKAEkHIPTYH6WM1qjLFuhRb0XcVjjmv4ZbW3s5YuzkneF/9nbY42yVjwN9j4npiloq0oEdLgmV1DowZWGVZSCpB6EEbEVqKcg5xtmk5h0pZw3p9SB7KZlCfPPeyykZHu8TW6L9gglxblqaw5cv0nKhpJUmESElIg00ICAn3Z286sWnNDYKWlzdScW4N6zAkIWGUR6Zdetey6nYafDb21MNVgkvTPcxT29iVeOWM38SsVZWX5r6gSMjp1FSzqm/kGNrU2tnzAFs2jigNsTdqjKsCEE6Cd9KnJT7X6W9xcMRtOtIwIBBBB3BHQg1pKR/GOB292FW5hSYKSVDjIBPXFVNrIGnCOXLW11er28UJYYYooBI8iRvRtvMG8HArdLc2ywoICCDEB3CGOW29ppVg1bl+2KwoYUK25DQjG0ZHQr5YpVgVXg8AnNyIlE5XQZAO8V22J8RsPqFKulAQXE5eF2a3EMwjiWVTczoUbS4dxGWOAQSXIBxvuDVSk8gO7XitjGiW0bKELyWqIFfSWiUmRAcdAM+zwFKMDLgPM3DIrdhbOI4IXWMgRygI0r4Awy5yWO/lnfFWUZbSE0lxbXscyd2aNXeCVWU6dUZw6kMN8HxFY4opV+VbngkPbTWQiQpEZpHCSBhECcsC65K5H5O21ZyUtpBaTl7g95cHMEUs8sa3RyHyyOcK/gNz4dfZUrJIErwaxsZeykgRG9TMltEQG+SK92RVz9Wf41HVFFbCCzku5p4lU3UWLeZwGDDIVgpzsdtJ2zUxoCHtvuQbWaFBEbZrkQzJhyvbsyAA+IOoL3umw3rL2qkNr6ThNxbrDL2UkMKSuoIc9mlsQkhDfOGkkDrv4ZotatUBjbz8HXh93HbNDFBoAmOiTbtRpjZ1OHcHO3n51aS1sQTXBON2MFvaxxTAREi1g1BwWZBjT3gDn2nqaxabZR7w+0tZ5Vv4lV5GjMSzDVkoGORg+0HwqOqwA84twyK6iaGdBJE+NSnODpIYdN+oB/ZROmQEn4FbmWCUxAyW6lIWycoCMEDfHTbelWCOk5HsGgFubZDCJDMEy+NZGC3zs9Kuu61FDaDkmwSGSBbWNYpcdoozl9JyMtnUcH201mCdgiCKqqMKoCgeQAwBWIN6AKAKAKAKAqvOfJEXEZIHkfSIhIrLpyJFcDAO4xpcK3j08OtZxm45AR4dyMIV4comJNk8krEpvM0qsGJ73dOWJ/Kqa2ZDS95DElrc2xn2nu/XC3Z9AXRimNe/wA3GrI69KuvimCU5T5ZWximiR9SyTyzL3SNAkOybsS2kbavGpKVSlX4D6L2t4riM3YbtrVrQYh0hQSx1sDI2ojUdgVFZytK7CUJe25PmiuYJ4btVEdtDaSI0GrtEibJIbtBoLe449tYuVVTrA65V5amspJ/9pWSCWWWcRdjpZWlfV/adodQA2xpFRupTSx5ZuIbm7mju1EdyxkMZgyyt2YRSJO03AIBxgZ9lKghbL0YCK3ubdbp2S4hhTLIMpLCcrKuGHjg6euw7xqueNSUFeGejRII72NZyfWrcW6kofkspiVgNfe1v3yNvLJ61eEeAoIp6MNNrd263O1ytuA7RszJ2GnUMmTLKSCQuRpyetOExqKDy49H/bQW0E8yssDyv3I2XPaI6rgtIxVkZtYbJ3A6VFNrEULFyrwc2dpDbmTtTGpUvpxqySc4ycdfM1i3V1KS1QBQBQBQBQBQBQBQBQBQBQBQBQBQBQBQBQBQBQBQBQBQBQBQBQBQBQBQBQBQBQBQBQBQBQBQBQBQBQBQBQBQBQBQBQBQBQBQBQBQ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3258" name="Picture 10" descr="http://www.t-nation.com/img/photos/06-195-diet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25" y="266701"/>
            <a:ext cx="2816226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Diyagram"/>
          <p:cNvGraphicFramePr/>
          <p:nvPr/>
        </p:nvGraphicFramePr>
        <p:xfrm>
          <a:off x="1504950" y="738716"/>
          <a:ext cx="10687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1771650" y="2057400"/>
            <a:ext cx="7677150" cy="39433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latin typeface="Calisto MT" pitchFamily="18" charset="0"/>
              </a:rPr>
              <a:t>Sears</a:t>
            </a:r>
            <a:r>
              <a:rPr lang="tr-TR" sz="2400" dirty="0" smtClean="0">
                <a:latin typeface="Calisto MT" pitchFamily="18" charset="0"/>
              </a:rPr>
              <a:t> bu şekilde yemek yemenin sadece </a:t>
            </a:r>
            <a:r>
              <a:rPr lang="tr-TR" sz="2400" dirty="0" smtClean="0">
                <a:latin typeface="Calisto MT" pitchFamily="18" charset="0"/>
              </a:rPr>
              <a:t>optimum </a:t>
            </a:r>
            <a:r>
              <a:rPr lang="tr-TR" sz="2400" dirty="0" smtClean="0">
                <a:latin typeface="Calisto MT" pitchFamily="18" charset="0"/>
              </a:rPr>
              <a:t>yağ yakma ve kilo kaybını üretmediğini, </a:t>
            </a:r>
            <a:r>
              <a:rPr lang="tr-TR" sz="2400" dirty="0" err="1" smtClean="0">
                <a:latin typeface="Calisto MT" pitchFamily="18" charset="0"/>
              </a:rPr>
              <a:t>inisilün</a:t>
            </a:r>
            <a:r>
              <a:rPr lang="tr-TR" sz="2400" dirty="0" smtClean="0">
                <a:latin typeface="Calisto MT" pitchFamily="18" charset="0"/>
              </a:rPr>
              <a:t>, </a:t>
            </a:r>
            <a:r>
              <a:rPr lang="tr-TR" sz="2400" dirty="0" err="1" smtClean="0">
                <a:latin typeface="Calisto MT" pitchFamily="18" charset="0"/>
              </a:rPr>
              <a:t>glikagon</a:t>
            </a:r>
            <a:r>
              <a:rPr lang="tr-TR" sz="2400" dirty="0" smtClean="0">
                <a:latin typeface="Calisto MT" pitchFamily="18" charset="0"/>
              </a:rPr>
              <a:t> ve içinde </a:t>
            </a:r>
            <a:r>
              <a:rPr lang="tr-TR" sz="2400" dirty="0" err="1" smtClean="0">
                <a:latin typeface="Calisto MT" pitchFamily="18" charset="0"/>
              </a:rPr>
              <a:t>eicosanoids</a:t>
            </a:r>
            <a:r>
              <a:rPr lang="tr-TR" sz="2400" dirty="0" smtClean="0">
                <a:latin typeface="Calisto MT" pitchFamily="18" charset="0"/>
              </a:rPr>
              <a:t> türü maddeler olan hormonların dengesini kurarak aynı </a:t>
            </a:r>
            <a:r>
              <a:rPr lang="tr-TR" sz="2400" dirty="0" smtClean="0">
                <a:latin typeface="Calisto MT" pitchFamily="18" charset="0"/>
              </a:rPr>
              <a:t>zamanda </a:t>
            </a:r>
            <a:r>
              <a:rPr lang="tr-TR" sz="2400" dirty="0" smtClean="0">
                <a:latin typeface="Calisto MT" pitchFamily="18" charset="0"/>
              </a:rPr>
              <a:t>kalp hastalıkları, kanser ve başka hastalıklarla mücadele ettiğini öne sürmüştür.</a:t>
            </a:r>
            <a:endParaRPr lang="tr-TR" sz="2400" dirty="0">
              <a:latin typeface="Calisto MT" pitchFamily="18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2209800" y="933450"/>
            <a:ext cx="65151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spcBef>
                <a:spcPct val="0"/>
              </a:spcBef>
              <a:defRPr/>
            </a:pP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Teori;</a:t>
            </a:r>
            <a:endParaRPr lang="tr-TR" sz="36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676400" y="6179463"/>
            <a:ext cx="10515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 smtClean="0"/>
              <a:t>Effects of Zone diet macronutrient proportions on blood lipids, blood glucose, body composition, and treadmill exercise </a:t>
            </a:r>
            <a:r>
              <a:rPr lang="en-US" sz="1100" dirty="0" smtClean="0"/>
              <a:t>performance</a:t>
            </a:r>
            <a:r>
              <a:rPr lang="tr-TR" sz="1100" dirty="0" smtClean="0"/>
              <a:t>,volume24, issue7,</a:t>
            </a:r>
            <a:r>
              <a:rPr lang="en-US" sz="1100" dirty="0" smtClean="0"/>
              <a:t>July </a:t>
            </a:r>
            <a:r>
              <a:rPr lang="en-US" sz="1100" dirty="0" smtClean="0"/>
              <a:t>2004, Pages 521–530</a:t>
            </a:r>
            <a:endParaRPr lang="en-US" sz="1100" b="1" dirty="0"/>
          </a:p>
        </p:txBody>
      </p:sp>
      <p:graphicFrame>
        <p:nvGraphicFramePr>
          <p:cNvPr id="5" name="4 Diyagram"/>
          <p:cNvGraphicFramePr/>
          <p:nvPr/>
        </p:nvGraphicFramePr>
        <p:xfrm>
          <a:off x="1733550" y="419100"/>
          <a:ext cx="10458450" cy="571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771650" y="3276600"/>
            <a:ext cx="7410450" cy="2400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7200" dirty="0" smtClean="0">
              <a:latin typeface="Book Antiqua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DUKAN</a:t>
            </a:r>
            <a:r>
              <a:rPr kumimoji="0" lang="tr-TR" sz="7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 DİYETİ</a:t>
            </a:r>
            <a:endParaRPr kumimoji="0" lang="tr-TR" sz="7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78850" name="Picture 2" descr="http://cdn.hafiftarif.com/wp-content/uploads/2010/08/dukan-diy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770209"/>
            <a:ext cx="2800350" cy="343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828800" y="1848535"/>
            <a:ext cx="7029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Dukan Diyeti de </a:t>
            </a:r>
            <a:r>
              <a:rPr lang="tr-TR" sz="2400" dirty="0" err="1" smtClean="0"/>
              <a:t>Atkins</a:t>
            </a:r>
            <a:r>
              <a:rPr lang="tr-TR" sz="2400" dirty="0" smtClean="0"/>
              <a:t> Diyeti gibi yüksek protein düşük karbonhidrat diyetidir. </a:t>
            </a:r>
          </a:p>
          <a:p>
            <a:r>
              <a:rPr lang="tr-TR" sz="2400" dirty="0" smtClean="0"/>
              <a:t>Dört aşamadan oluşur;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Atak evresi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Seyir evresi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Güçlendirme evresi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Koruma evresi</a:t>
            </a:r>
          </a:p>
        </p:txBody>
      </p:sp>
      <p:pic>
        <p:nvPicPr>
          <p:cNvPr id="82946" name="Picture 2" descr="http://diyeti.gen.tr/wp-content/uploads/2014/02/dukan-diyeti-390x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5" y="3224212"/>
            <a:ext cx="3714750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Başlı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8025"/>
          </a:xfrm>
        </p:spPr>
        <p:txBody>
          <a:bodyPr/>
          <a:lstStyle/>
          <a:p>
            <a:r>
              <a:rPr lang="tr-TR" sz="3200" b="1" smtClean="0">
                <a:solidFill>
                  <a:srgbClr val="8C2C8C"/>
                </a:solidFill>
              </a:rPr>
              <a:t>SAĞLIK ÜZERİNE ETKİLERİ</a:t>
            </a:r>
            <a:endParaRPr lang="tr-TR" sz="3200" smtClean="0"/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624418" y="981075"/>
            <a:ext cx="10957983" cy="5145088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b="1" dirty="0" err="1" smtClean="0">
                <a:solidFill>
                  <a:srgbClr val="7030A0"/>
                </a:solidFill>
              </a:rPr>
              <a:t>Kardiyovasküler</a:t>
            </a:r>
            <a:r>
              <a:rPr lang="tr-TR" sz="2400" b="1" dirty="0" smtClean="0">
                <a:solidFill>
                  <a:srgbClr val="7030A0"/>
                </a:solidFill>
              </a:rPr>
              <a:t> hastalıklarla ilişkisi</a:t>
            </a:r>
          </a:p>
          <a:p>
            <a:pPr marL="0" indent="0">
              <a:buFontTx/>
              <a:buNone/>
              <a:defRPr/>
            </a:pPr>
            <a:endParaRPr lang="tr-TR" sz="2400" b="1" dirty="0" smtClean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dirty="0"/>
              <a:t>İ</a:t>
            </a:r>
            <a:r>
              <a:rPr lang="tr-TR" sz="2400" dirty="0" smtClean="0"/>
              <a:t>sveçli kadınlarda düşük karbonhidrat-yüksek protein diyetlerinin </a:t>
            </a:r>
            <a:r>
              <a:rPr lang="tr-TR" sz="2400" dirty="0" err="1" smtClean="0"/>
              <a:t>kardiyovasküler</a:t>
            </a:r>
            <a:r>
              <a:rPr lang="tr-TR" sz="2400" dirty="0" smtClean="0"/>
              <a:t> hastalık ile ilişkisi incelenmiş. (15.7 yıl)</a:t>
            </a:r>
          </a:p>
          <a:p>
            <a:pPr marL="0" indent="0" algn="ctr">
              <a:buFontTx/>
              <a:buNone/>
              <a:defRPr/>
            </a:pPr>
            <a:endParaRPr lang="tr-TR" sz="2400" dirty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endParaRPr lang="tr-TR" sz="2400" dirty="0" smtClean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tr-TR" sz="2400" dirty="0" err="1" smtClean="0"/>
              <a:t>İskemik</a:t>
            </a:r>
            <a:r>
              <a:rPr lang="tr-TR" sz="2400" dirty="0" smtClean="0"/>
              <a:t> kalp hastalığı ve </a:t>
            </a:r>
            <a:r>
              <a:rPr lang="tr-TR" sz="2400" dirty="0" err="1" smtClean="0"/>
              <a:t>iskemik</a:t>
            </a:r>
            <a:r>
              <a:rPr lang="tr-TR" sz="2400" dirty="0" smtClean="0"/>
              <a:t> inme vakalarındaki fazlalık istatistiksel olarak anlamlıdır.</a:t>
            </a:r>
          </a:p>
          <a:p>
            <a:pPr marL="0" indent="0" algn="ctr">
              <a:buFontTx/>
              <a:buNone/>
              <a:defRPr/>
            </a:pPr>
            <a:endParaRPr lang="tr-TR" sz="2400" b="1" dirty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endParaRPr lang="tr-TR" sz="2400" b="1" dirty="0" smtClean="0">
              <a:solidFill>
                <a:srgbClr val="7030A0"/>
              </a:solidFill>
            </a:endParaRPr>
          </a:p>
        </p:txBody>
      </p:sp>
      <p:sp>
        <p:nvSpPr>
          <p:cNvPr id="2" name="Aşağı Ok 1"/>
          <p:cNvSpPr/>
          <p:nvPr/>
        </p:nvSpPr>
        <p:spPr>
          <a:xfrm>
            <a:off x="5615947" y="3212976"/>
            <a:ext cx="646176" cy="648072"/>
          </a:xfrm>
          <a:prstGeom prst="downArrow">
            <a:avLst/>
          </a:prstGeom>
          <a:solidFill>
            <a:srgbClr val="FF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5607" name="Metin kutusu 4"/>
          <p:cNvSpPr txBox="1">
            <a:spLocks noChangeArrowheads="1"/>
          </p:cNvSpPr>
          <p:nvPr/>
        </p:nvSpPr>
        <p:spPr bwMode="auto">
          <a:xfrm>
            <a:off x="292100" y="6165850"/>
            <a:ext cx="1146386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Lagiou P, Sandin S, Lof M, Trichopoulos D, Adami H , </a:t>
            </a:r>
            <a:r>
              <a:rPr lang="tr-TR" sz="1400" i="1"/>
              <a:t>BMJ </a:t>
            </a:r>
            <a:r>
              <a:rPr lang="tr-TR" sz="1400"/>
              <a:t>2012;344:e4026 doi: 10.1136/bmj.e4026</a:t>
            </a:r>
          </a:p>
          <a:p>
            <a:endParaRPr lang="tr-T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543050" y="1557338"/>
            <a:ext cx="6053138" cy="32400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tr-TR" b="1" dirty="0" smtClean="0">
                <a:solidFill>
                  <a:schemeClr val="tx1"/>
                </a:solidFill>
              </a:rPr>
              <a:t>Pratikte, eşit enerji değerinde, karbonhidrattaki her 20 gram azalış ve proteindeki her 5 gram artış </a:t>
            </a:r>
            <a:r>
              <a:rPr lang="tr-TR" b="1" dirty="0" err="1" smtClean="0">
                <a:solidFill>
                  <a:schemeClr val="tx1"/>
                </a:solidFill>
              </a:rPr>
              <a:t>kardiyovasküler</a:t>
            </a:r>
            <a:r>
              <a:rPr lang="tr-TR" b="1" dirty="0" smtClean="0">
                <a:solidFill>
                  <a:schemeClr val="tx1"/>
                </a:solidFill>
              </a:rPr>
              <a:t> hastalık riskini %5 artırmaktadır.</a:t>
            </a:r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724400" y="6588695"/>
            <a:ext cx="74676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100" dirty="0" err="1"/>
              <a:t>Lagiou</a:t>
            </a:r>
            <a:r>
              <a:rPr lang="tr-TR" sz="1100" dirty="0"/>
              <a:t> P, </a:t>
            </a:r>
            <a:r>
              <a:rPr lang="tr-TR" sz="1100" dirty="0" err="1"/>
              <a:t>Sandin</a:t>
            </a:r>
            <a:r>
              <a:rPr lang="tr-TR" sz="1100" dirty="0"/>
              <a:t> S, </a:t>
            </a:r>
            <a:r>
              <a:rPr lang="tr-TR" sz="1100" dirty="0" err="1"/>
              <a:t>Lof</a:t>
            </a:r>
            <a:r>
              <a:rPr lang="tr-TR" sz="1100" dirty="0"/>
              <a:t> M, </a:t>
            </a:r>
            <a:r>
              <a:rPr lang="tr-TR" sz="1100" dirty="0" err="1"/>
              <a:t>Trichopoulos</a:t>
            </a:r>
            <a:r>
              <a:rPr lang="tr-TR" sz="1100" dirty="0"/>
              <a:t> D, </a:t>
            </a:r>
            <a:r>
              <a:rPr lang="tr-TR" sz="1100" dirty="0" err="1"/>
              <a:t>Adami</a:t>
            </a:r>
            <a:r>
              <a:rPr lang="tr-TR" sz="1100" dirty="0"/>
              <a:t> H , </a:t>
            </a:r>
            <a:r>
              <a:rPr lang="tr-TR" sz="1100" dirty="0" err="1"/>
              <a:t>Weiderpass</a:t>
            </a:r>
            <a:r>
              <a:rPr lang="tr-TR" sz="1100" dirty="0"/>
              <a:t> E, </a:t>
            </a:r>
            <a:r>
              <a:rPr lang="tr-TR" sz="1100" i="1" dirty="0"/>
              <a:t>BMJ </a:t>
            </a:r>
            <a:r>
              <a:rPr lang="tr-TR" sz="1100" dirty="0"/>
              <a:t>2012;344:e4026 </a:t>
            </a:r>
            <a:r>
              <a:rPr lang="tr-TR" sz="1100" dirty="0" err="1"/>
              <a:t>doi</a:t>
            </a:r>
            <a:r>
              <a:rPr lang="tr-TR" sz="1100" dirty="0"/>
              <a:t>: 10.1136/</a:t>
            </a:r>
            <a:r>
              <a:rPr lang="tr-TR" sz="1100" dirty="0" err="1"/>
              <a:t>bmj</a:t>
            </a:r>
            <a:r>
              <a:rPr lang="tr-TR" sz="1100" dirty="0"/>
              <a:t>.e4026</a:t>
            </a:r>
          </a:p>
          <a:p>
            <a:endParaRPr lang="tr-TR" dirty="0"/>
          </a:p>
        </p:txBody>
      </p:sp>
      <p:pic>
        <p:nvPicPr>
          <p:cNvPr id="39938" name="Picture 2" descr="http://www.prirodnamedicina.com/wp-content/uploads/2013/11/holestero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438400"/>
            <a:ext cx="5600699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Başlık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10972800" cy="863600"/>
          </a:xfrm>
        </p:spPr>
        <p:txBody>
          <a:bodyPr/>
          <a:lstStyle/>
          <a:p>
            <a:endParaRPr lang="tr-TR" smtClean="0"/>
          </a:p>
        </p:txBody>
      </p:sp>
      <p:sp>
        <p:nvSpPr>
          <p:cNvPr id="27651" name="İçerik Yer Tutucusu 2"/>
          <p:cNvSpPr>
            <a:spLocks noGrp="1"/>
          </p:cNvSpPr>
          <p:nvPr>
            <p:ph idx="1"/>
          </p:nvPr>
        </p:nvSpPr>
        <p:spPr>
          <a:xfrm>
            <a:off x="609600" y="1412875"/>
            <a:ext cx="10972800" cy="471328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tr-TR" sz="2400" smtClean="0"/>
              <a:t>5 ülkenin katıldığı Kanser Ve Beslenme Avrupa Prospektif Araştırması (EPIC) sonucuna göre;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tr-TR" sz="2400" smtClean="0"/>
              <a:t> protein alımının </a:t>
            </a:r>
            <a:r>
              <a:rPr lang="tr-TR" sz="2400" b="1" smtClean="0"/>
              <a:t>balık ile süt ve süt ürünleri </a:t>
            </a:r>
            <a:r>
              <a:rPr lang="tr-TR" sz="2400" smtClean="0"/>
              <a:t>yerine,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tr-TR" sz="2400" smtClean="0"/>
              <a:t> daha çok </a:t>
            </a:r>
            <a:r>
              <a:rPr lang="tr-TR" sz="2400" b="1" smtClean="0"/>
              <a:t>kırmızı ve işlenmiş etler </a:t>
            </a:r>
            <a:r>
              <a:rPr lang="tr-TR" sz="2400" smtClean="0"/>
              <a:t>ve tavuktan sağlandığı, özellikle kadınlarda bu durumun </a:t>
            </a:r>
            <a:r>
              <a:rPr lang="tr-TR" sz="2400" b="1" smtClean="0"/>
              <a:t>ağırlık artışı </a:t>
            </a:r>
            <a:r>
              <a:rPr lang="tr-TR" sz="2400" smtClean="0"/>
              <a:t>ile ilişkili olduğu gösterilmiştir. </a:t>
            </a:r>
          </a:p>
        </p:txBody>
      </p:sp>
      <p:sp>
        <p:nvSpPr>
          <p:cNvPr id="27652" name="Metin kutusu 3"/>
          <p:cNvSpPr txBox="1">
            <a:spLocks noChangeArrowheads="1"/>
          </p:cNvSpPr>
          <p:nvPr/>
        </p:nvSpPr>
        <p:spPr bwMode="auto">
          <a:xfrm>
            <a:off x="6924211" y="6591300"/>
            <a:ext cx="526778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100" dirty="0" err="1"/>
              <a:t>Clifton</a:t>
            </a:r>
            <a:r>
              <a:rPr lang="tr-TR" sz="1100" dirty="0"/>
              <a:t> P, </a:t>
            </a:r>
            <a:r>
              <a:rPr lang="tr-TR" sz="1100" dirty="0" err="1"/>
              <a:t>Br</a:t>
            </a:r>
            <a:r>
              <a:rPr lang="tr-TR" sz="1100" dirty="0"/>
              <a:t> J </a:t>
            </a:r>
            <a:r>
              <a:rPr lang="tr-TR" sz="1100" dirty="0" err="1"/>
              <a:t>Nutr</a:t>
            </a:r>
            <a:r>
              <a:rPr lang="tr-TR" sz="1100" dirty="0"/>
              <a:t> </a:t>
            </a:r>
            <a:r>
              <a:rPr lang="tr-TR" sz="1100" dirty="0" err="1"/>
              <a:t>August</a:t>
            </a:r>
            <a:r>
              <a:rPr lang="tr-TR" sz="1100" dirty="0"/>
              <a:t> 2012, </a:t>
            </a:r>
            <a:r>
              <a:rPr lang="tr-TR" sz="1100" dirty="0" err="1"/>
              <a:t>pp</a:t>
            </a:r>
            <a:r>
              <a:rPr lang="tr-TR" sz="1100" dirty="0"/>
              <a:t> S122- S129 </a:t>
            </a:r>
            <a:r>
              <a:rPr lang="tr-TR" sz="1100" dirty="0" err="1"/>
              <a:t>doi</a:t>
            </a:r>
            <a:r>
              <a:rPr lang="tr-TR" sz="1100" dirty="0"/>
              <a:t>:10.1017/S0007114512002322</a:t>
            </a:r>
          </a:p>
          <a:p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Wingdings" pitchFamily="2" charset="2"/>
              <a:buChar char="Ø"/>
            </a:pPr>
            <a:r>
              <a:rPr lang="tr-TR" sz="2400" smtClean="0">
                <a:solidFill>
                  <a:srgbClr val="7030A0"/>
                </a:solidFill>
              </a:rPr>
              <a:t>Kanserle ilişkisi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624418" y="1196975"/>
            <a:ext cx="10957983" cy="4929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tr-TR" sz="2400" smtClean="0"/>
              <a:t>Kolorektal kanser (CRC) en sık görülen 3. kanser türüdür ve her yıl 600.000 kişi bu nedenle hayatını kaybetmektedir.</a:t>
            </a:r>
          </a:p>
          <a:p>
            <a:pPr marL="0" indent="0">
              <a:buFontTx/>
              <a:buNone/>
            </a:pPr>
            <a:endParaRPr lang="tr-TR" sz="2400" smtClean="0"/>
          </a:p>
          <a:p>
            <a:pPr marL="0" indent="0" algn="ctr">
              <a:buFontTx/>
              <a:buNone/>
            </a:pPr>
            <a:r>
              <a:rPr lang="tr-TR" sz="2400" smtClean="0"/>
              <a:t>Kırmızı et tüketiminin kolorektal kanser riskini artırmasından;</a:t>
            </a:r>
          </a:p>
          <a:p>
            <a:pPr marL="0" indent="0" algn="ctr">
              <a:buFontTx/>
              <a:buNone/>
            </a:pPr>
            <a:endParaRPr lang="tr-TR" sz="2400" smtClean="0"/>
          </a:p>
          <a:p>
            <a:pPr marL="0" indent="0" algn="ctr">
              <a:buFontTx/>
              <a:buNone/>
            </a:pPr>
            <a:endParaRPr lang="tr-TR" sz="2400" smtClean="0"/>
          </a:p>
          <a:p>
            <a:pPr marL="0" indent="0" algn="ctr">
              <a:buFontTx/>
              <a:buNone/>
            </a:pPr>
            <a:endParaRPr lang="tr-TR" sz="2400" smtClean="0"/>
          </a:p>
          <a:p>
            <a:pPr marL="0" indent="0" algn="ctr">
              <a:buFontTx/>
              <a:buNone/>
            </a:pPr>
            <a:r>
              <a:rPr lang="tr-TR" sz="2400" smtClean="0"/>
              <a:t>sorumlu tutulmaktadır.</a:t>
            </a:r>
          </a:p>
          <a:p>
            <a:pPr marL="0" indent="0" algn="ctr">
              <a:buFontTx/>
              <a:buNone/>
            </a:pPr>
            <a:r>
              <a:rPr lang="tr-TR" sz="2400" smtClean="0"/>
              <a:t>Özellikle işlenmiş etler N-Nitrozo bileşiklerin ön maddesini içerirler.</a:t>
            </a:r>
          </a:p>
        </p:txBody>
      </p:sp>
      <p:graphicFrame>
        <p:nvGraphicFramePr>
          <p:cNvPr id="4" name="Diyagram 3"/>
          <p:cNvGraphicFramePr/>
          <p:nvPr/>
        </p:nvGraphicFramePr>
        <p:xfrm>
          <a:off x="2063552" y="3212976"/>
          <a:ext cx="8128000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7" name="Metin kutusu 4"/>
          <p:cNvSpPr txBox="1">
            <a:spLocks noChangeArrowheads="1"/>
          </p:cNvSpPr>
          <p:nvPr/>
        </p:nvSpPr>
        <p:spPr bwMode="auto">
          <a:xfrm>
            <a:off x="285751" y="5876925"/>
            <a:ext cx="119062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Hebels D , Sveje KM , Kok MC , Herwijnen M, Kuhnle GGC et al. Red meat intake-induced increases in fecal water genotoxicity correlate with pro-carcinogenic gene expression changes in the human colon, Food Chem Toxicol ,2012, 95–103</a:t>
            </a:r>
          </a:p>
          <a:p>
            <a:endParaRPr 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06" name="Picture 2" descr="http://www.formeo.com.tr/images/haberler/ekmegime_dokunma_afisl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552" y="778193"/>
            <a:ext cx="7620000" cy="543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638300" y="3276600"/>
            <a:ext cx="7772400" cy="2400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7200" dirty="0" smtClean="0">
              <a:latin typeface="Book Antiqua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SOUTH BEACH</a:t>
            </a:r>
            <a:r>
              <a:rPr kumimoji="0" lang="tr-TR" sz="5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 DİYETİ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93186" name="Picture 2" descr="http://miaamber.files.wordpress.com/2009/10/south-beach-d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381000"/>
            <a:ext cx="28098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Diyagram"/>
          <p:cNvGraphicFramePr/>
          <p:nvPr/>
        </p:nvGraphicFramePr>
        <p:xfrm>
          <a:off x="1504950" y="738716"/>
          <a:ext cx="10687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638300" y="3238500"/>
            <a:ext cx="7772400" cy="3028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7200" noProof="0" dirty="0" smtClean="0">
              <a:latin typeface="Book Antiqua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GLUTENSİZ BESLENME MODELİ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7" name="8e2229da-b0db-4457-b2b8-17c6942d6137" descr="63F0C29C-CC47-408A-BF18-D0B67A89D7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576810"/>
            <a:ext cx="2804160" cy="380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931708" y="463034"/>
            <a:ext cx="738374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3A7BD"/>
                </a:solidFill>
              </a:rPr>
              <a:t>BUĞDAY ÜLKESİNDE </a:t>
            </a:r>
            <a:r>
              <a:rPr lang="it-IT" sz="4000" b="1" dirty="0" smtClean="0">
                <a:solidFill>
                  <a:srgbClr val="03A7BD"/>
                </a:solidFill>
              </a:rPr>
              <a:t>BUĞDAYSIZ</a:t>
            </a:r>
            <a:endParaRPr lang="tr-TR" sz="4000" b="1" dirty="0" smtClean="0">
              <a:solidFill>
                <a:srgbClr val="03A7BD"/>
              </a:solidFill>
            </a:endParaRPr>
          </a:p>
          <a:p>
            <a:pPr algn="ctr"/>
            <a:r>
              <a:rPr lang="it-IT" sz="4000" b="1" dirty="0" smtClean="0">
                <a:solidFill>
                  <a:srgbClr val="03A7BD"/>
                </a:solidFill>
              </a:rPr>
              <a:t> </a:t>
            </a:r>
            <a:r>
              <a:rPr lang="it-IT" sz="4000" b="1" dirty="0" smtClean="0">
                <a:solidFill>
                  <a:srgbClr val="03A7BD"/>
                </a:solidFill>
              </a:rPr>
              <a:t>YAŞAMAK</a:t>
            </a:r>
            <a:endParaRPr lang="tr-TR" sz="4000" dirty="0">
              <a:solidFill>
                <a:srgbClr val="03A7BD"/>
              </a:solidFill>
            </a:endParaRPr>
          </a:p>
        </p:txBody>
      </p:sp>
      <p:pic>
        <p:nvPicPr>
          <p:cNvPr id="45058" name="Picture 2" descr="https://encrypted-tbn3.gstatic.com/images?q=tbn:ANd9GcSEx2d3CgqjfowNB65xq12EU8-6hse0uGtGQyN8EFT6lTqCX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2598737"/>
            <a:ext cx="7369175" cy="357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Diyagram"/>
          <p:cNvGraphicFramePr/>
          <p:nvPr/>
        </p:nvGraphicFramePr>
        <p:xfrm>
          <a:off x="1504950" y="738716"/>
          <a:ext cx="10687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cc21780b-6ea2-4209-98b9-7222b799cc1e" descr="F4EF0490-7C4A-4A62-9A65-09AF24EC2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039" y="0"/>
            <a:ext cx="20946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75f7b2df-1b6f-4b7c-b7e2-f776c61e76a9" descr="9FB93DC7-780C-4D00-AEBF-CBEE6FE9E2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651" y="0"/>
            <a:ext cx="205087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905a9097-7d63-435a-b7da-7a0c3aaa093a" descr="527D3F15-7700-49A8-98C0-ACFAD7A95B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910" y="3486150"/>
            <a:ext cx="210312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9bc10dab-95e3-475c-927d-ade08e957ce9" descr="F3446E04-8AED-418A-A3D0-752EBDA1153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8434" y="3486151"/>
            <a:ext cx="210041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30f9d97d-027b-4ef7-b22d-8d49e97083ee" descr="5747088A-1823-4992-9118-5CEAFA8F754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1146" y="0"/>
            <a:ext cx="18342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0bb72993-b35f-4b9d-b590-7d7711ad7f0f" descr="AEF596E0-6CBC-46E7-A631-F8249A44F3F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5525" y="3524251"/>
            <a:ext cx="1927856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f36bc3db-52de-40e0-aaec-fda098e8ef63" descr="B9B9627D-D1DF-457A-B973-63CED31C38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9123" y="3524250"/>
            <a:ext cx="1967774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8e2229da-b0db-4457-b2b8-17c6942d6137" descr="63F0C29C-CC47-408A-BF18-D0B67A89D79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6994" y="0"/>
            <a:ext cx="1895566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619250" y="3276600"/>
            <a:ext cx="8153400" cy="2400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7200" dirty="0" smtClean="0">
              <a:latin typeface="Book Antiqua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KARATAY</a:t>
            </a:r>
            <a:r>
              <a:rPr kumimoji="0" lang="tr-TR" sz="7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 DİYETİ</a:t>
            </a:r>
            <a:endParaRPr kumimoji="0" lang="tr-TR" sz="7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89090" name="Picture 2" descr="http://www.canankarataydiyeti.com/wp-content/uploads/2013/11/canan_karatay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75" y="285750"/>
            <a:ext cx="38481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Diyagram"/>
          <p:cNvGraphicFramePr/>
          <p:nvPr/>
        </p:nvGraphicFramePr>
        <p:xfrm>
          <a:off x="1504950" y="738716"/>
          <a:ext cx="10687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Metin kutusu 5"/>
          <p:cNvSpPr txBox="1">
            <a:spLocks noChangeArrowheads="1"/>
          </p:cNvSpPr>
          <p:nvPr/>
        </p:nvSpPr>
        <p:spPr bwMode="auto">
          <a:xfrm>
            <a:off x="8324850" y="6496050"/>
            <a:ext cx="38671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100" dirty="0"/>
              <a:t>Karatay C, Karatay Diyeti, </a:t>
            </a:r>
            <a:r>
              <a:rPr lang="tr-TR" sz="1100" dirty="0" err="1"/>
              <a:t>Hayy</a:t>
            </a:r>
            <a:r>
              <a:rPr lang="tr-TR" sz="1100" dirty="0"/>
              <a:t> kitap, İstanbul, 2011</a:t>
            </a:r>
          </a:p>
          <a:p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Başlık 1"/>
          <p:cNvSpPr>
            <a:spLocks noGrp="1"/>
          </p:cNvSpPr>
          <p:nvPr>
            <p:ph type="title"/>
          </p:nvPr>
        </p:nvSpPr>
        <p:spPr>
          <a:xfrm>
            <a:off x="4331713" y="384107"/>
            <a:ext cx="10972800" cy="863600"/>
          </a:xfrm>
        </p:spPr>
        <p:txBody>
          <a:bodyPr/>
          <a:lstStyle/>
          <a:p>
            <a:r>
              <a:rPr lang="tr-TR" sz="3200" b="1" dirty="0" smtClean="0">
                <a:solidFill>
                  <a:srgbClr val="00B050"/>
                </a:solidFill>
              </a:rPr>
              <a:t>Karatay </a:t>
            </a:r>
            <a:r>
              <a:rPr lang="tr-TR" sz="3200" b="1" dirty="0" smtClean="0">
                <a:solidFill>
                  <a:srgbClr val="00B050"/>
                </a:solidFill>
              </a:rPr>
              <a:t>Diyeti</a:t>
            </a:r>
            <a:endParaRPr lang="tr-TR" sz="32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</p:nvPr>
        </p:nvGraphicFramePr>
        <p:xfrm>
          <a:off x="2561239" y="1125718"/>
          <a:ext cx="7008779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597151" y="4670815"/>
            <a:ext cx="7103533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/>
              <a:t>Sağlıklı bir diyetin enerji dağılımı;</a:t>
            </a:r>
          </a:p>
          <a:p>
            <a:pPr algn="ctr">
              <a:defRPr/>
            </a:pPr>
            <a:r>
              <a:rPr lang="tr-TR" sz="2400" b="1" dirty="0"/>
              <a:t>%55-60 karbonhidrat</a:t>
            </a:r>
          </a:p>
          <a:p>
            <a:pPr algn="ctr">
              <a:defRPr/>
            </a:pPr>
            <a:r>
              <a:rPr lang="tr-TR" sz="2400" b="1" dirty="0"/>
              <a:t>%12-15 protein</a:t>
            </a:r>
          </a:p>
          <a:p>
            <a:pPr algn="ctr">
              <a:defRPr/>
            </a:pPr>
            <a:r>
              <a:rPr lang="tr-TR" sz="2400" b="1" dirty="0"/>
              <a:t>%25-30 yağ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 rot="16200000">
            <a:off x="-2611804" y="1877586"/>
            <a:ext cx="6648997" cy="1963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800" b="0" i="0" u="none" strike="noStrike" kern="1200" cap="none" spc="0" normalizeH="0" baseline="0" noProof="0" smtClean="0">
                <a:ln>
                  <a:noFill/>
                </a:ln>
                <a:solidFill>
                  <a:srgbClr val="03A7BD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form</a:t>
            </a:r>
            <a:r>
              <a:rPr kumimoji="0" lang="tr-TR" sz="13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eo</a:t>
            </a:r>
            <a:endParaRPr kumimoji="0" lang="tr-TR" sz="13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374221" y="673894"/>
          <a:ext cx="10972800" cy="502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336549" y="6442501"/>
            <a:ext cx="118554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100" dirty="0" err="1"/>
              <a:t>Jaaskelainen</a:t>
            </a:r>
            <a:r>
              <a:rPr lang="tr-TR" sz="1100" dirty="0"/>
              <a:t> A, </a:t>
            </a:r>
            <a:r>
              <a:rPr lang="tr-TR" sz="1100" dirty="0" err="1"/>
              <a:t>Schwab</a:t>
            </a:r>
            <a:r>
              <a:rPr lang="tr-TR" sz="1100" dirty="0"/>
              <a:t> U, </a:t>
            </a:r>
            <a:r>
              <a:rPr lang="tr-TR" sz="1100" dirty="0" err="1"/>
              <a:t>Kolehmainen</a:t>
            </a:r>
            <a:r>
              <a:rPr lang="tr-TR" sz="1100" dirty="0"/>
              <a:t> M, </a:t>
            </a:r>
            <a:r>
              <a:rPr lang="tr-TR" sz="1100" dirty="0" err="1"/>
              <a:t>Pirkola</a:t>
            </a:r>
            <a:r>
              <a:rPr lang="tr-TR" sz="1100" dirty="0"/>
              <a:t> J, </a:t>
            </a:r>
            <a:r>
              <a:rPr lang="tr-TR" sz="1100" dirty="0" err="1"/>
              <a:t>Ja</a:t>
            </a:r>
            <a:r>
              <a:rPr lang="tr-TR" sz="1100" dirty="0"/>
              <a:t>¨</a:t>
            </a:r>
            <a:r>
              <a:rPr lang="tr-TR" sz="1100" dirty="0" err="1"/>
              <a:t>rvelin</a:t>
            </a:r>
            <a:r>
              <a:rPr lang="tr-TR" sz="1100" dirty="0"/>
              <a:t> MR, </a:t>
            </a:r>
            <a:r>
              <a:rPr lang="tr-TR" sz="1100" dirty="0" err="1"/>
              <a:t>Laitinen</a:t>
            </a:r>
            <a:r>
              <a:rPr lang="tr-TR" sz="1100" dirty="0"/>
              <a:t> J, </a:t>
            </a:r>
            <a:r>
              <a:rPr lang="tr-TR" sz="1100" dirty="0" err="1"/>
              <a:t>Associations</a:t>
            </a:r>
            <a:r>
              <a:rPr lang="tr-TR" sz="1100" dirty="0"/>
              <a:t> of meal </a:t>
            </a:r>
            <a:r>
              <a:rPr lang="tr-TR" sz="1100" dirty="0" err="1"/>
              <a:t>frequency</a:t>
            </a:r>
            <a:r>
              <a:rPr lang="tr-TR" sz="1100" dirty="0"/>
              <a:t> </a:t>
            </a:r>
            <a:r>
              <a:rPr lang="tr-TR" sz="1100" dirty="0" err="1"/>
              <a:t>and</a:t>
            </a:r>
            <a:r>
              <a:rPr lang="tr-TR" sz="1100" dirty="0"/>
              <a:t> </a:t>
            </a:r>
            <a:r>
              <a:rPr lang="tr-TR" sz="1100" dirty="0" err="1"/>
              <a:t>breakfast</a:t>
            </a:r>
            <a:r>
              <a:rPr lang="tr-TR" sz="1100" dirty="0"/>
              <a:t> </a:t>
            </a:r>
            <a:r>
              <a:rPr lang="tr-TR" sz="1100" dirty="0" err="1"/>
              <a:t>with</a:t>
            </a:r>
            <a:r>
              <a:rPr lang="tr-TR" sz="1100" dirty="0"/>
              <a:t> </a:t>
            </a:r>
            <a:r>
              <a:rPr lang="tr-TR" sz="1100" dirty="0" err="1"/>
              <a:t>obesity</a:t>
            </a:r>
            <a:r>
              <a:rPr lang="tr-TR" sz="1100" dirty="0"/>
              <a:t> </a:t>
            </a:r>
            <a:r>
              <a:rPr lang="tr-TR" sz="1100" dirty="0" err="1"/>
              <a:t>and</a:t>
            </a:r>
            <a:r>
              <a:rPr lang="tr-TR" sz="1100" dirty="0"/>
              <a:t> </a:t>
            </a:r>
            <a:r>
              <a:rPr lang="tr-TR" sz="1100" dirty="0" err="1"/>
              <a:t>metabolic</a:t>
            </a:r>
            <a:r>
              <a:rPr lang="tr-TR" sz="1100" dirty="0"/>
              <a:t> </a:t>
            </a:r>
            <a:r>
              <a:rPr lang="tr-TR" sz="1100" dirty="0" err="1"/>
              <a:t>syndrome</a:t>
            </a:r>
            <a:r>
              <a:rPr lang="tr-TR" sz="1100" dirty="0"/>
              <a:t> </a:t>
            </a:r>
            <a:r>
              <a:rPr lang="tr-TR" sz="1100" dirty="0" err="1"/>
              <a:t>traits</a:t>
            </a:r>
            <a:r>
              <a:rPr lang="tr-TR" sz="1100" dirty="0"/>
              <a:t> in </a:t>
            </a:r>
            <a:r>
              <a:rPr lang="tr-TR" sz="1100" dirty="0" err="1"/>
              <a:t>adolescents</a:t>
            </a:r>
            <a:r>
              <a:rPr lang="tr-TR" sz="1100" dirty="0"/>
              <a:t> of </a:t>
            </a:r>
            <a:r>
              <a:rPr lang="tr-TR" sz="1100" dirty="0" err="1"/>
              <a:t>Northern</a:t>
            </a:r>
            <a:r>
              <a:rPr lang="tr-TR" sz="1100" dirty="0"/>
              <a:t> </a:t>
            </a:r>
            <a:r>
              <a:rPr lang="tr-TR" sz="1100" dirty="0" err="1"/>
              <a:t>Finland</a:t>
            </a:r>
            <a:r>
              <a:rPr lang="tr-TR" sz="1100" dirty="0"/>
              <a:t> </a:t>
            </a:r>
            <a:r>
              <a:rPr lang="tr-TR" sz="1100" dirty="0" err="1"/>
              <a:t>Birth</a:t>
            </a:r>
            <a:r>
              <a:rPr lang="tr-TR" sz="1100" dirty="0"/>
              <a:t> </a:t>
            </a:r>
            <a:r>
              <a:rPr lang="tr-TR" sz="1100" dirty="0" err="1"/>
              <a:t>Cohort</a:t>
            </a:r>
            <a:r>
              <a:rPr lang="tr-TR" sz="1100" dirty="0"/>
              <a:t> 1986, </a:t>
            </a:r>
            <a:r>
              <a:rPr lang="tr-TR" sz="1100" dirty="0" err="1"/>
              <a:t>Nutrition</a:t>
            </a:r>
            <a:r>
              <a:rPr lang="tr-TR" sz="1100" dirty="0"/>
              <a:t>, </a:t>
            </a:r>
            <a:r>
              <a:rPr lang="tr-TR" sz="1100" dirty="0" err="1"/>
              <a:t>Metabolism</a:t>
            </a:r>
            <a:r>
              <a:rPr lang="tr-TR" sz="1100" dirty="0"/>
              <a:t> &amp; </a:t>
            </a:r>
            <a:r>
              <a:rPr lang="tr-TR" sz="1100" dirty="0" err="1"/>
              <a:t>Cardiovascular</a:t>
            </a:r>
            <a:r>
              <a:rPr lang="tr-TR" sz="1100" dirty="0"/>
              <a:t> </a:t>
            </a:r>
            <a:r>
              <a:rPr lang="tr-TR" sz="1100" dirty="0" err="1"/>
              <a:t>Diseases</a:t>
            </a:r>
            <a:r>
              <a:rPr lang="tr-TR" sz="1100" dirty="0"/>
              <a:t>, 2012</a:t>
            </a:r>
          </a:p>
          <a:p>
            <a:endParaRPr lang="tr-TR" sz="1200" dirty="0"/>
          </a:p>
          <a:p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2045" y="810215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4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REYTİNGİ EN YÜKSEK BESİN: EKMEK</a:t>
            </a:r>
            <a:r>
              <a:rPr kumimoji="0" lang="en-US" sz="6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6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6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oncecocugum.com/wp-content/uploads/colyak-ekm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523" y="3290200"/>
            <a:ext cx="3985321" cy="2914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Dikdörtgen"/>
          <p:cNvSpPr/>
          <p:nvPr/>
        </p:nvSpPr>
        <p:spPr>
          <a:xfrm>
            <a:off x="1695739" y="2395248"/>
            <a:ext cx="8558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Andalus" pitchFamily="18" charset="-78"/>
              </a:rPr>
              <a:t>En </a:t>
            </a:r>
            <a:r>
              <a:rPr lang="en-US" sz="3200" dirty="0" err="1" smtClean="0">
                <a:latin typeface="+mj-lt"/>
                <a:cs typeface="Andalus" pitchFamily="18" charset="-78"/>
              </a:rPr>
              <a:t>yayg</a:t>
            </a:r>
            <a:r>
              <a:rPr lang="tr-TR" sz="3200" dirty="0" smtClean="0">
                <a:latin typeface="+mj-lt"/>
                <a:cs typeface="Andalus" pitchFamily="18" charset="-78"/>
              </a:rPr>
              <a:t>ı</a:t>
            </a:r>
            <a:r>
              <a:rPr lang="en-US" sz="3200" dirty="0" smtClean="0">
                <a:latin typeface="+mj-lt"/>
                <a:cs typeface="Andalus" pitchFamily="18" charset="-78"/>
              </a:rPr>
              <a:t>n </a:t>
            </a:r>
            <a:r>
              <a:rPr lang="en-US" sz="3200" dirty="0" err="1" smtClean="0">
                <a:latin typeface="+mj-lt"/>
                <a:cs typeface="Andalus" pitchFamily="18" charset="-78"/>
              </a:rPr>
              <a:t>diyette</a:t>
            </a:r>
            <a:r>
              <a:rPr lang="en-US" sz="3200" dirty="0" smtClean="0">
                <a:latin typeface="+mj-lt"/>
                <a:cs typeface="Andalus" pitchFamily="18" charset="-78"/>
              </a:rPr>
              <a:t> </a:t>
            </a:r>
            <a:r>
              <a:rPr lang="tr-TR" sz="3200" dirty="0" smtClean="0">
                <a:latin typeface="+mj-lt"/>
                <a:cs typeface="Andalus" pitchFamily="18" charset="-78"/>
              </a:rPr>
              <a:t>ş</a:t>
            </a:r>
            <a:r>
              <a:rPr lang="en-US" sz="3200" dirty="0" err="1" smtClean="0">
                <a:latin typeface="+mj-lt"/>
                <a:cs typeface="Andalus" pitchFamily="18" charset="-78"/>
              </a:rPr>
              <a:t>ehir</a:t>
            </a:r>
            <a:r>
              <a:rPr lang="en-US" sz="3200" dirty="0" smtClean="0">
                <a:latin typeface="+mj-lt"/>
                <a:cs typeface="Andalus" pitchFamily="18" charset="-78"/>
              </a:rPr>
              <a:t> </a:t>
            </a:r>
            <a:r>
              <a:rPr lang="en-US" sz="3200" dirty="0" err="1" smtClean="0">
                <a:latin typeface="+mj-lt"/>
                <a:cs typeface="Andalus" pitchFamily="18" charset="-78"/>
              </a:rPr>
              <a:t>efsanesi</a:t>
            </a:r>
            <a:r>
              <a:rPr lang="en-US" sz="3200" dirty="0" smtClean="0">
                <a:latin typeface="+mj-lt"/>
                <a:cs typeface="Andalus" pitchFamily="18" charset="-78"/>
              </a:rPr>
              <a:t> </a:t>
            </a:r>
            <a:r>
              <a:rPr lang="en-US" sz="3200" dirty="0" err="1" smtClean="0">
                <a:latin typeface="+mj-lt"/>
                <a:cs typeface="Andalus" pitchFamily="18" charset="-78"/>
              </a:rPr>
              <a:t>ekme</a:t>
            </a:r>
            <a:r>
              <a:rPr lang="tr-TR" sz="3200" dirty="0" smtClean="0">
                <a:latin typeface="+mj-lt"/>
                <a:cs typeface="Andalus" pitchFamily="18" charset="-78"/>
              </a:rPr>
              <a:t>ğ</a:t>
            </a:r>
            <a:r>
              <a:rPr lang="en-US" sz="3200" dirty="0" err="1" smtClean="0">
                <a:latin typeface="+mj-lt"/>
                <a:cs typeface="Andalus" pitchFamily="18" charset="-78"/>
              </a:rPr>
              <a:t>i</a:t>
            </a:r>
            <a:r>
              <a:rPr lang="en-US" sz="3200" dirty="0" smtClean="0">
                <a:latin typeface="+mj-lt"/>
                <a:cs typeface="Andalus" pitchFamily="18" charset="-78"/>
              </a:rPr>
              <a:t> </a:t>
            </a:r>
            <a:r>
              <a:rPr lang="en-US" sz="3200" dirty="0" err="1" smtClean="0">
                <a:latin typeface="+mj-lt"/>
                <a:cs typeface="Andalus" pitchFamily="18" charset="-78"/>
              </a:rPr>
              <a:t>kes</a:t>
            </a:r>
            <a:r>
              <a:rPr lang="en-US" sz="3200" dirty="0" smtClean="0">
                <a:latin typeface="+mj-lt"/>
                <a:cs typeface="Andalus" pitchFamily="18" charset="-78"/>
              </a:rPr>
              <a:t> kilo </a:t>
            </a:r>
            <a:r>
              <a:rPr lang="en-US" sz="3200" dirty="0" err="1" smtClean="0">
                <a:latin typeface="+mj-lt"/>
                <a:cs typeface="Andalus" pitchFamily="18" charset="-78"/>
              </a:rPr>
              <a:t>ver</a:t>
            </a:r>
            <a:r>
              <a:rPr lang="en-US" sz="3200" dirty="0" smtClean="0">
                <a:latin typeface="+mj-lt"/>
                <a:cs typeface="Andalus" pitchFamily="18" charset="-78"/>
              </a:rPr>
              <a:t>…</a:t>
            </a:r>
            <a:endParaRPr lang="en-US" sz="3200" dirty="0">
              <a:latin typeface="+mj-lt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Besin </a:t>
            </a:r>
            <a:r>
              <a:rPr lang="tr-TR" dirty="0" err="1" smtClean="0"/>
              <a:t>İntolerans</a:t>
            </a:r>
            <a:r>
              <a:rPr lang="tr-TR" dirty="0" smtClean="0"/>
              <a:t> Testleri Ne Zaman Başladı?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olarak 1978 yılında Avustralyalı araştırmacılar hastaların diyetinden belirli gıdaları çıkarmak için bir “dışlama diyeti”(</a:t>
            </a:r>
            <a:r>
              <a:rPr lang="tr-TR" dirty="0" err="1" smtClean="0"/>
              <a:t>exclusion</a:t>
            </a:r>
            <a:r>
              <a:rPr lang="tr-TR" dirty="0" smtClean="0"/>
              <a:t> </a:t>
            </a:r>
            <a:r>
              <a:rPr lang="tr-TR" dirty="0" err="1" smtClean="0"/>
              <a:t>diet</a:t>
            </a:r>
            <a:r>
              <a:rPr lang="tr-TR" dirty="0" smtClean="0"/>
              <a:t>) ilkelerini yayınlamışlardır.</a:t>
            </a:r>
          </a:p>
          <a:p>
            <a:r>
              <a:rPr lang="tr-TR" dirty="0" smtClean="0"/>
              <a:t>Daha sonra Dünya Alerji Örgütü İsimlendirme İnceleme Komitesi,2003 yılında ‘gıda </a:t>
            </a:r>
            <a:r>
              <a:rPr lang="tr-TR" dirty="0" err="1" smtClean="0"/>
              <a:t>intoleransı</a:t>
            </a:r>
            <a:r>
              <a:rPr lang="tr-TR" dirty="0" smtClean="0"/>
              <a:t>’ ve ‘gıda alerjisi’ şeklinde isimlendirmeyi kabul etmiştir.</a:t>
            </a:r>
          </a:p>
          <a:p>
            <a:r>
              <a:rPr lang="tr-TR" dirty="0" smtClean="0"/>
              <a:t>Gıda </a:t>
            </a:r>
            <a:r>
              <a:rPr lang="tr-TR" dirty="0" err="1" smtClean="0"/>
              <a:t>intolerans</a:t>
            </a:r>
            <a:r>
              <a:rPr lang="tr-TR" dirty="0" smtClean="0"/>
              <a:t> testi olan </a:t>
            </a:r>
            <a:r>
              <a:rPr lang="tr-TR" dirty="0" err="1" smtClean="0"/>
              <a:t>Yorktest</a:t>
            </a:r>
            <a:r>
              <a:rPr lang="tr-TR" dirty="0" smtClean="0"/>
              <a:t>, yaklaşık 30 yıldır uygulanmaktadır.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247900" y="2179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Sporcu beslenmesinde CHO yasak?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http://www.sweetchristinesglutenfree.com/public.assets/images/Bread-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5750"/>
            <a:ext cx="3868618" cy="335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1828800" y="1142999"/>
            <a:ext cx="8591550" cy="48196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EKMEK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200" dirty="0" smtClean="0">
                <a:latin typeface="Book Antiqua" pitchFamily="18" charset="0"/>
              </a:rPr>
              <a:t>YASAKLI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200" dirty="0" smtClean="0">
                <a:latin typeface="Book Antiqua" pitchFamily="18" charset="0"/>
              </a:rPr>
              <a:t>DİYETLERE CEVABIMIZ????</a:t>
            </a:r>
            <a:endParaRPr kumimoji="0" lang="tr-TR" sz="7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2412" y="365761"/>
            <a:ext cx="12192000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TAM TANELİ BUĞDAYDAN GELEN SAĞLIK…</a:t>
            </a:r>
            <a:endParaRPr lang="tr-TR" sz="32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711234" y="1319348"/>
          <a:ext cx="7602583" cy="490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4" descr="https://encrypted-tbn3.gstatic.com/images?q=tbn:ANd9GcQX3o_aWIuRRhrqJ_IlN8XtUjBHmAuCKcXWiwBEtMn8vosSEB7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0789" y="883357"/>
            <a:ext cx="1518548" cy="1137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6" name="AutoShape 6" descr="data:image/jpeg;base64,/9j/4AAQSkZJRgABAQAAAQABAAD/2wCEAAkGBhQSERIUEhQWFRAUFBcVEhQUFhcUFRUUFBUVFRQUFxQXHCYeFxkkGRQUHy8gIycpLCwsFR4xNTAqNSYrLCkBCQoKDgwOGg8PGiklHiQqLCwsLCksKSwsKSwsKSksLCkpLCwsKSksKSksKSksLCwpKSksKSwsLCkpLCwsLCkpLP/AABEIALQAlQMBIgACEQEDEQH/xAAcAAABBQEBAQAAAAAAAAAAAAAGAAEEBQcDAgj/xABIEAABAgMEBQUNBgQFBQAAAAABAAIDBBEFEiExBkFRYXEHEyKBsRQjMjNCU3KRoaOywdIkNENSYnMXktHwFRai4vFjg5PD0//EABoBAAIDAQEAAAAAAAAAAAAAAAMEAAUGAgH/xAAqEQACAgIBBAIBBAIDAAAAAAAAAQIDBBEhEhMxQQUiUTJxofAjkRQzYf/aAAwDAQACEQMRAD8AxYBPRIJBaJRjrwCHojuwZBjpdr3Q2Ho0qWNPXkgUrSbPFyTh7bg7F1CMfwBulqINW4xjWm6xoO5oCmcnFmsiRJkvYx7YcEkB7Q4VJAGBCqbdeiLkxqGz7qYcyB1l1aKtytJTGcFbnHYP2jLgxDRoAqcAAPYF50egtrGc5rTSHQXhXEmlQpkcdLHamlpUQ2PofDPsVLXeowlF+zUWYW7YSS4K0SF+NDYAMTjwXvSIM50hjWhowwAGKsZd1117XdIHXrVVacIkl2e1FqtU5QgxfKxO3GU0Vd1PcSvJry0ijH0jOCupUCcpgu1Bfgg9xPcH9hOClXeuuiP4Jsa4P7CM+Sab5qfqNcFzf9cI/JB3Wijk4H25voO+KGlsuCVLej1Pk+pJKLVgKS42Ye9t4JKiCHxqMkmphkvYCv1PgHoTRUgLTpsUhMH6R2BZvKMrEZvcO0LRbbiXWjgEWl75FMj0gMts49f/ACjzRmT7lsu87CJMuMQg5hgwZ68SqHRXR4Ts20PHeIQ52Lva3Jtd5oFeaW21zjy0CjGijWjIAYUWfz7dNovfh8Z2yTBSbIqVCjTVMNS9TcfNVExMKqrr6jS5mSqVpeSaJ1dxMA/NUrXruyLRG7fS9oqlmuxOMjxNQrriNWpcV3mH1AOzD+/WuC0VFjcEUFi1Jj1ThMvbIROQJ4AnsTUZgxgvQHBTpbR6YiYsgRHDcxytJfk9nHfhXfTcG9qL1HO0DvqRTybffm+g744alQOS6NhzkWEzdi7sVvYOizZOcgUic457IodQUAumCRT+b2IGXJOmSPIzTlpM3yzB3tvBOlZvi2p1QDB8ZsGAXVoTw2YDgu0OErXr4BM62bDrFh+mO0I30ldQIZseW77D9II00ks0uugAknDBMVy/xtiti3NIstApTm7NixvKjRSK67sPCnCqC7Wi1eeK16xbIayypeGcDdcSN5cSVk9vQLkVw3rLZktyNx8JFdJRRZcxCGjNRJ2xXwyLwVxZsUNjNJyqjK07GESC6gq5tCNZLTrRKCv+Vm3YZpAs5xFaVC9/4I53g04FHVk2YAwgjFexZYrktBH49Tj1GZlluDYL2ToG+Ie+RGsH6elVF0lyfSUPw+cin9Ruj/SpsnKUClRolGmmacrxIwRX2fISb4IL5SUh4CXhUH5gHdqb/McCCKtbDb6DWt7EI6Sl7OniRluQ8JmM/wAFhO9rSfkhTenrQ1XGVi6mzQZjlGJyB3UUKJp1EPknrKDmyM0/KHEPBhHyUhmi8478GL1heLb9huzH2X0XTGIdVBvd81M0Utd0edhXqUa2JltLoNR6gEOs0EnT+A/rLR80ZaPWO6WdIw3to8iO6Idd4ul8K7hRL5XFZ3VVBPaN2s3xbeCdNZni28E6qRo+QIELAcB2KxlZaq5SMKobwHYER2XIVIwT6fArN6fBL0Zsguiw8NYRxb/ey1kMAxzTE4BgPlFLR+QEFgiEVdgGN2u/ohrTTSAQrzGGsQ+MdTMnyQeteSt1BpHdVbnLbDmzZ1v+Gijr72Oexx/UMVlNpAuiEnarnkwtm+yblycXARmVzJpdcPVioc/L0ediosnzs2Xw6STR1haONMK95eYVvY893up8KGCyINsM7k9ndKDUZwyDTa3WqK1ZwykzeHi3Y02tdjRHpa0VufHVj2GJsujQ9uLXZEZLy2zCSp1iRAILCAXQXi9TXDLsfUiOSkmEVaQR7VpMfK6K9Mx2ZBpvQIx5S4MVQTlqMacTrRTpkXMYQ0YkGlFlFpysW8S5pc7rACLPMSXHkUx8OU/tIIP8wwQcQCN9D7CpbNM4TQLoaOADexZ3GMZubR/KuDpuINTf5QhPIc/RaRxdcbNKi6fN/MacVHdp43HE+tCljWHGjgvcWQoHnHNz3NGtELIsjLCgYYz8i+LlxDEvZmqvgar+Mss5W9Ht2m7T+Y+1d7EtwTE5ApXotiHHe6APkhi1re5yogwmsGV4NopXJ/DcJ1l4g9B2uvlwlxbe51PfH/h4sPtT6vwfS9meLbwTprN8W3gnVcGPliyofRb6LewI30ekLzgEI2O3os9FvYFpGiEHpg7M014QlN/YurbmBBhOcPwm3W+mc+1YlbEcve4nbmtP01ne8Afmc5x344LL5ptSlmzT4ONulSfs56MWwZSbhRvJDrr97HYO/r1LRtJZOji5uLCA5pGtpxB9qy6LAWiaHWqJmTdAf42AOidboX9QUtdDqQzj7x7P3PVhWjcfR3gnAjaFMt/R7uhrQM2Oo4/9PMH5Idm4D2xWtYC4k9EDEmuQC1WzbJMKC0RR32JDuv8A04YNO9FxK+Su+TvU58ApIWiYTgG+CKNpqoBQYIiFtww0l3RO1pohiYgXXu21VBb9oEAgLUzqiq1wZHuylZoLJu0g9wuTLxXIPaHjgpNo2DFYznufhPhGhcTBBLTryyCymBPG+wV11OOoI7sPTHm3XH0dCcC1zTiHA6lncm3tyRpsLClfXJx9HWYlWuGEKFEH6DdceATSug0u5oix2Oh1xhwn+VvJ2L1KSUrKxokwYpfBGMvBr4LjnU6wNQUWZ5R+ciERGgt1jYNy87rlxE9WNKldUys0tlorTgO95NAwFBlSiBpiMRtqtXizLSxrh3yWfg4HOHXAUKBNLLGEGIQ3I4jgUxRhwl+vySedb6egYfMOPBE/Jmftwr5t3xw0KxGURRyZ/fh+2744abvxqq6m4rkUd05v7M+n7O8W3gkms3xbeCdVJD5msRvRZ6LewLStFG6tdKesLNLEPRZ6LewLRNGJijh/eSZ3tCMv1Fdpcb0Fh2Vb6iUARc1qlv2ZehRWjNry9u9r8f6rNY8rQlLPyb3Bf+FL8EAwqqzsCWdDcYwNA2rQcrxdgW711s6zw+8XmkNgq88PJ4lWpIAa9zbkNviYWbnH87kN88BrIptaDTQ8thsiRXtaYrXc2x2ZaAKmm/FEJm+ca1xyvIB0bn+9RGE9K+XnfeGJRVZkzehEDVj6ld49Ue0pLyYb5DrhkuLK625ajnFZppBGq4rT9KJkc0HtycMPn1rKbTPSJOSbstTrSKmqtqbZUw30Jca4YDrUuFPV1qXYLw5rmkYOdh6lznNHXgl0PwcyNizGX9pcm4+NcqquqPKOU1Nvc0ip3KnZFdexrXXgraYl3QgL2tepe2y3ABvWBVe4tnbetHXyNcbEp9QXaFFz4MZhBoYZIqNgr8ly02hVZAdthg+sKw0PtdzhErSnNvyp+Q0yUTSuPWFLgmhENtfUrWu37coonUvTM3mWok5Mz9ub+2744apJ2WfmKEblc8m4pPD9t3xQ0zkSUqXoD0tPk+oLM8W3gnTWZ4tqSpTs+YrJf0Geg3sCMrFmaUQNZz+gz0R2BElmzFKI68CMl9g1sqfEVlc3MJDhrcwn5Ib0hsK44ub4BxHA5BV9jW6YMY4+V2nWj+XuRmtpixxBc3W07RuQPZsKbe1prxoCRZ5uiA0dK4YkQ5dLUFymZYxA2I2pJAa4Zlpbgr23ZYwi9wwc+IBXYGioCqpjEc60lrSaRw3MO/MBsog719kWcHtdRGlWOYcQRtw1K6syZexwLMW62qAJiGDRsaJuvtq1T4NQRVzMcQWtIqj05DjwgGRg1Zf61z+SREgxC50BzTzcTpwXahXNm5DM5oPGLiX0a32laBIzwIDX4jUa4jeFaiEHinh9eKL3W1yU7+NhTL77aMykNHRDBNMG4N3uOtcX1a9zSMNu8rUJizIeVCA3HInFVj7EhYuDXPdni2nalWup7ZaRvrjHUVozK29EnxG34ZJwyQm2WLX3XZgrY5mK6HW9QNpQNCC56zmPfe1kqQl0SK/IrdqckdLDj83DftcLo61F0utC84AYgAD1CiToZZwCH7Tjkk1zrVXNEut8lJKLrfJBiTbtRRJyfRy6dbXPm3fFDQkTiivk0b9ub+2744aJkVxVTaJ1vwfTlm+LbwSXqzR3tvBJUx6fKlnv6DfRHYFbyswh2Vi9FvAdgVjCjpgVmuRTjy2Nh5VKI10dnnQBeJq4ijRsO1A9oNvsqD0m4hWdh2g5sHnCbxbV1DuStvHCL/4+6MlphlNzbiwRPGQnjvg2PGvcuVnBjibmzpw3ZkH8p8pR7LnATTOFFbfaN/lhKDLEMeWDv0s+80jN0I4mu6iCtrj0XkbFrgkykChdAdQ3TWHXy2O1DeFzb3klkQ97J6DyKU/Sdi7WhAbGiyxa4tbEY665uYIxHtK7wHRK8zHAcSCYT6Va+gyx1rxb2EUjk2dYPxGnc3pFWMpajgQ1hoSKuc4UutPzVeYYGTGt4Cij874Rqek6p30wARfsxia7i5Lp2kj2tABODnDP8vFV8xpHEeaXiKqqmoxPrJ9agGIReOxqm9RB9mCXg621axu+wD5qikZwmrScdS62oMabAFAlR0yV1FbjyI2x14PUxaTmkgqnn4941U+eg3uIzVTGgkBWGLLkz2UuTgivk0NJ5v7bvjhoURXya/fm/tu+OGn8n/pl/fYivJ9PWae9t4J01meLbwTqiCHx5AjYDgFLhzCqmPyXZsZM64B65LZsypcnGAgRBXWfaqETGXUrCYYQ3DwTihzr6lsPj29mX7hFo1O1hNGuE8Hfdd4XzRVDi3HsjtxYQWRKamnwSVnOjk5ciFpODmkdYxCM5SZDNfe3tIiDUHbglJPplpmixZqcC1iwi3FlCIbxEa3Z+YDaNasI9IsKrDWhESGdYc01IOzYqWWmgDg6uzHEf2FJY8BxLasJPSAydvpqXq/KLBafBKimvS1Gh6zmFBjjYpT4qixYiJ6GV40QYyiPZ0Ih1YAHrU8Ur4N5xyGrrUV0XnB3wkXiWsaBRrbuRQ5T9I4sfoqbX8ZE9L5BQm9FhOvEqztaEXC/5Q6MQa6gUDutU0aL3sjYUePKQjbyjnFd0qbRiqyZeQaKwDsLxwqo8doOKaq48FFkR3srAUU8m/30ftu+KGhmIyh1Ip5Mx9ub+2744afyOaX/AH2VaWpH05Zvi28E6ezvFt4JKkCHxenBSSVl2zgV5GU5Z9ITTuHYg+G3EcVoloU5lvojsRaqlpgLn4AuG+49p2GqIZi2Q3m3Zw3DpU2oetIYqCyOaUJwVbbV1S0WGLkuuOjQX2i0NBoCNZGB411qUy0AW4GtPBdrI2HegSStN0PDwoZzH9F1/wAUAdVhIB1IHQ4vkuIZi8hw2096Xd1daD4Vp71Ibaa6a2OQzUwrhTWDy3ABpqd7sKKtnYgF0VPRA9ZxJXSTaRCAdgXuBpsAxVHNWnec47yhx5YZ3ryyfEtIEUdnSl4axvVNNvb5ORXKLNqI6PVGitClmREseavQh7FDiu6HBT48QQ4YJyAGG8qvjHocUzTyyryJLZBe5FPJoftzfQd8cNCqKuTb7830HfHDVjkLVL/vsqk+T6esw97bwSTWZ4tvBJUYQ+NAEy1Cd5DorDRse9/2SP8A2FQjyNx/Oe7/AN6s1kV6OACk2ViMH6h2hGNrTQDaVVjA5Iphjg4RASDUVhn613muTSZecXt6obv/AKLn/kxT4OJw6jPp2LVQVop5IZg/ie6P1pv4MRvO+6P1pV2Jy2dpaM7BXRrxrC0AcjEfzvuj9aR5GY4/F92frRe5W/J0m14AiUDC4BziG61fwe5ofSBqQrb+D0fznuz9S9N5H5jznuz9aDOFMnw2NVZDr9EGJagdDc6tNgQk6P2o+/hFM0pzuH7Z+tN/B6P5wf8AjP1rhV1x8S/g7szJz8mfc4VKs+GHOFcgjQcj8x5z3Z+pehyQzA/F93/vRIqv3L+APeYHWpM33UBwGSjRJgkAagjkcj8fznuz9aY8kEx5z3Z+pOVWUQ9v/QKc5SewBRTyb/fR+274mK3byPR/Oe7P1oh0L5MIsvMCK994XS2ly7m5prW8fyomRlVzrcY+f2BqL3s2ezT3tvBJdZKDdYAkqg7OroAOpeO5W7EklCC7mbsS7kbsSSUILuVuxLuVuxJJRkF3K3Yl3M3YkkoQbuRuxP3I3YkkoQXcrdiXcrdgSSUZBCUbsS7kbsSSXhBdyt2JGVbsSSUIISrdi9Nl2jUkkvSHUBJJJQh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88" name="AutoShape 8" descr="data:image/jpeg;base64,/9j/4AAQSkZJRgABAQAAAQABAAD/2wCEAAkGBhQSERIUEhQWFRAUFBcVEhQUFhcUFRUUFBUVFRQUFxQXHCYeFxkkGRQUHy8gIycpLCwsFR4xNTAqNSYrLCkBCQoKDgwOGg8PGiklHiQqLCwsLCksKSwsKSwsKSksLCkpLCwsKSksKSksKSksLCwpKSksKSwsLCkpLCwsLCkpLP/AABEIALQAlQMBIgACEQEDEQH/xAAcAAABBQEBAQAAAAAAAAAAAAAGAAEEBQcDAgj/xABIEAABAgMEBQUNBgQFBQAAAAABAAIDBBEFEiExBkFRYXEHEyKBsRQjMjNCU3KRoaOywdIkNENSYnMXktHwFRai4vFjg5PD0//EABoBAAIDAQEAAAAAAAAAAAAAAAMEAAUGAgH/xAAqEQACAgIBBAIBBAIDAAAAAAAAAQIDBBEhEhMxQQUiUTJxofAjkRQzYf/aAAwDAQACEQMRAD8AxYBPRIJBaJRjrwCHojuwZBjpdr3Q2Ho0qWNPXkgUrSbPFyTh7bg7F1CMfwBulqINW4xjWm6xoO5oCmcnFmsiRJkvYx7YcEkB7Q4VJAGBCqbdeiLkxqGz7qYcyB1l1aKtytJTGcFbnHYP2jLgxDRoAqcAAPYF50egtrGc5rTSHQXhXEmlQpkcdLHamlpUQ2PofDPsVLXeowlF+zUWYW7YSS4K0SF+NDYAMTjwXvSIM50hjWhowwAGKsZd1117XdIHXrVVacIkl2e1FqtU5QgxfKxO3GU0Vd1PcSvJry0ijH0jOCupUCcpgu1Bfgg9xPcH9hOClXeuuiP4Jsa4P7CM+Sab5qfqNcFzf9cI/JB3Wijk4H25voO+KGlsuCVLej1Pk+pJKLVgKS42Ye9t4JKiCHxqMkmphkvYCv1PgHoTRUgLTpsUhMH6R2BZvKMrEZvcO0LRbbiXWjgEWl75FMj0gMts49f/ACjzRmT7lsu87CJMuMQg5hgwZ68SqHRXR4Ts20PHeIQ52Lva3Jtd5oFeaW21zjy0CjGijWjIAYUWfz7dNovfh8Z2yTBSbIqVCjTVMNS9TcfNVExMKqrr6jS5mSqVpeSaJ1dxMA/NUrXruyLRG7fS9oqlmuxOMjxNQrriNWpcV3mH1AOzD+/WuC0VFjcEUFi1Jj1ThMvbIROQJ4AnsTUZgxgvQHBTpbR6YiYsgRHDcxytJfk9nHfhXfTcG9qL1HO0DvqRTybffm+g744alQOS6NhzkWEzdi7sVvYOizZOcgUic457IodQUAumCRT+b2IGXJOmSPIzTlpM3yzB3tvBOlZvi2p1QDB8ZsGAXVoTw2YDgu0OErXr4BM62bDrFh+mO0I30ldQIZseW77D9II00ks0uugAknDBMVy/xtiti3NIstApTm7NixvKjRSK67sPCnCqC7Wi1eeK16xbIayypeGcDdcSN5cSVk9vQLkVw3rLZktyNx8JFdJRRZcxCGjNRJ2xXwyLwVxZsUNjNJyqjK07GESC6gq5tCNZLTrRKCv+Vm3YZpAs5xFaVC9/4I53g04FHVk2YAwgjFexZYrktBH49Tj1GZlluDYL2ToG+Ie+RGsH6elVF0lyfSUPw+cin9Ruj/SpsnKUClRolGmmacrxIwRX2fISb4IL5SUh4CXhUH5gHdqb/McCCKtbDb6DWt7EI6Sl7OniRluQ8JmM/wAFhO9rSfkhTenrQ1XGVi6mzQZjlGJyB3UUKJp1EPknrKDmyM0/KHEPBhHyUhmi8478GL1heLb9huzH2X0XTGIdVBvd81M0Utd0edhXqUa2JltLoNR6gEOs0EnT+A/rLR80ZaPWO6WdIw3to8iO6Idd4ul8K7hRL5XFZ3VVBPaN2s3xbeCdNZni28E6qRo+QIELAcB2KxlZaq5SMKobwHYER2XIVIwT6fArN6fBL0Zsguiw8NYRxb/ey1kMAxzTE4BgPlFLR+QEFgiEVdgGN2u/ohrTTSAQrzGGsQ+MdTMnyQeteSt1BpHdVbnLbDmzZ1v+Gijr72Oexx/UMVlNpAuiEnarnkwtm+yblycXARmVzJpdcPVioc/L0ediosnzs2Xw6STR1haONMK95eYVvY893up8KGCyINsM7k9ndKDUZwyDTa3WqK1ZwykzeHi3Y02tdjRHpa0VufHVj2GJsujQ9uLXZEZLy2zCSp1iRAILCAXQXi9TXDLsfUiOSkmEVaQR7VpMfK6K9Mx2ZBpvQIx5S4MVQTlqMacTrRTpkXMYQ0YkGlFlFpysW8S5pc7rACLPMSXHkUx8OU/tIIP8wwQcQCN9D7CpbNM4TQLoaOADexZ3GMZubR/KuDpuINTf5QhPIc/RaRxdcbNKi6fN/MacVHdp43HE+tCljWHGjgvcWQoHnHNz3NGtELIsjLCgYYz8i+LlxDEvZmqvgar+Mss5W9Ht2m7T+Y+1d7EtwTE5ApXotiHHe6APkhi1re5yogwmsGV4NopXJ/DcJ1l4g9B2uvlwlxbe51PfH/h4sPtT6vwfS9meLbwTprN8W3gnVcGPliyofRb6LewI30ekLzgEI2O3os9FvYFpGiEHpg7M014QlN/YurbmBBhOcPwm3W+mc+1YlbEcve4nbmtP01ne8Afmc5x344LL5ptSlmzT4ONulSfs56MWwZSbhRvJDrr97HYO/r1LRtJZOji5uLCA5pGtpxB9qy6LAWiaHWqJmTdAf42AOidboX9QUtdDqQzj7x7P3PVhWjcfR3gnAjaFMt/R7uhrQM2Oo4/9PMH5Idm4D2xWtYC4k9EDEmuQC1WzbJMKC0RR32JDuv8A04YNO9FxK+Su+TvU58ApIWiYTgG+CKNpqoBQYIiFtww0l3RO1pohiYgXXu21VBb9oEAgLUzqiq1wZHuylZoLJu0g9wuTLxXIPaHjgpNo2DFYznufhPhGhcTBBLTryyCymBPG+wV11OOoI7sPTHm3XH0dCcC1zTiHA6lncm3tyRpsLClfXJx9HWYlWuGEKFEH6DdceATSug0u5oix2Oh1xhwn+VvJ2L1KSUrKxokwYpfBGMvBr4LjnU6wNQUWZ5R+ciERGgt1jYNy87rlxE9WNKldUys0tlorTgO95NAwFBlSiBpiMRtqtXizLSxrh3yWfg4HOHXAUKBNLLGEGIQ3I4jgUxRhwl+vySedb6egYfMOPBE/Jmftwr5t3xw0KxGURRyZ/fh+2744abvxqq6m4rkUd05v7M+n7O8W3gkms3xbeCdVJD5msRvRZ6LewLStFG6tdKesLNLEPRZ6LewLRNGJijh/eSZ3tCMv1Fdpcb0Fh2Vb6iUARc1qlv2ZehRWjNry9u9r8f6rNY8rQlLPyb3Bf+FL8EAwqqzsCWdDcYwNA2rQcrxdgW711s6zw+8XmkNgq88PJ4lWpIAa9zbkNviYWbnH87kN88BrIptaDTQ8thsiRXtaYrXc2x2ZaAKmm/FEJm+ca1xyvIB0bn+9RGE9K+XnfeGJRVZkzehEDVj6ld49Ue0pLyYb5DrhkuLK625ajnFZppBGq4rT9KJkc0HtycMPn1rKbTPSJOSbstTrSKmqtqbZUw30Jca4YDrUuFPV1qXYLw5rmkYOdh6lznNHXgl0PwcyNizGX9pcm4+NcqquqPKOU1Nvc0ip3KnZFdexrXXgraYl3QgL2tepe2y3ABvWBVe4tnbetHXyNcbEp9QXaFFz4MZhBoYZIqNgr8ly02hVZAdthg+sKw0PtdzhErSnNvyp+Q0yUTSuPWFLgmhENtfUrWu37coonUvTM3mWok5Mz9ub+2744apJ2WfmKEblc8m4pPD9t3xQ0zkSUqXoD0tPk+oLM8W3gnTWZ4tqSpTs+YrJf0Geg3sCMrFmaUQNZz+gz0R2BElmzFKI68CMl9g1sqfEVlc3MJDhrcwn5Ib0hsK44ub4BxHA5BV9jW6YMY4+V2nWj+XuRmtpixxBc3W07RuQPZsKbe1prxoCRZ5uiA0dK4YkQ5dLUFymZYxA2I2pJAa4Zlpbgr23ZYwi9wwc+IBXYGioCqpjEc60lrSaRw3MO/MBsog719kWcHtdRGlWOYcQRtw1K6syZexwLMW62qAJiGDRsaJuvtq1T4NQRVzMcQWtIqj05DjwgGRg1Zf61z+SREgxC50BzTzcTpwXahXNm5DM5oPGLiX0a32laBIzwIDX4jUa4jeFaiEHinh9eKL3W1yU7+NhTL77aMykNHRDBNMG4N3uOtcX1a9zSMNu8rUJizIeVCA3HInFVj7EhYuDXPdni2nalWup7ZaRvrjHUVozK29EnxG34ZJwyQm2WLX3XZgrY5mK6HW9QNpQNCC56zmPfe1kqQl0SK/IrdqckdLDj83DftcLo61F0utC84AYgAD1CiToZZwCH7Tjkk1zrVXNEut8lJKLrfJBiTbtRRJyfRy6dbXPm3fFDQkTiivk0b9ub+2744aJkVxVTaJ1vwfTlm+LbwSXqzR3tvBJUx6fKlnv6DfRHYFbyswh2Vi9FvAdgVjCjpgVmuRTjy2Nh5VKI10dnnQBeJq4ijRsO1A9oNvsqD0m4hWdh2g5sHnCbxbV1DuStvHCL/4+6MlphlNzbiwRPGQnjvg2PGvcuVnBjibmzpw3ZkH8p8pR7LnATTOFFbfaN/lhKDLEMeWDv0s+80jN0I4mu6iCtrj0XkbFrgkykChdAdQ3TWHXy2O1DeFzb3klkQ97J6DyKU/Sdi7WhAbGiyxa4tbEY665uYIxHtK7wHRK8zHAcSCYT6Va+gyx1rxb2EUjk2dYPxGnc3pFWMpajgQ1hoSKuc4UutPzVeYYGTGt4Cij874Rqek6p30wARfsxia7i5Lp2kj2tABODnDP8vFV8xpHEeaXiKqqmoxPrJ9agGIReOxqm9RB9mCXg621axu+wD5qikZwmrScdS62oMabAFAlR0yV1FbjyI2x14PUxaTmkgqnn4941U+eg3uIzVTGgkBWGLLkz2UuTgivk0NJ5v7bvjhoURXya/fm/tu+OGn8n/pl/fYivJ9PWae9t4J01meLbwTqiCHx5AjYDgFLhzCqmPyXZsZM64B65LZsypcnGAgRBXWfaqETGXUrCYYQ3DwTihzr6lsPj29mX7hFo1O1hNGuE8Hfdd4XzRVDi3HsjtxYQWRKamnwSVnOjk5ciFpODmkdYxCM5SZDNfe3tIiDUHbglJPplpmixZqcC1iwi3FlCIbxEa3Z+YDaNasI9IsKrDWhESGdYc01IOzYqWWmgDg6uzHEf2FJY8BxLasJPSAydvpqXq/KLBafBKimvS1Gh6zmFBjjYpT4qixYiJ6GV40QYyiPZ0Ih1YAHrU8Ur4N5xyGrrUV0XnB3wkXiWsaBRrbuRQ5T9I4sfoqbX8ZE9L5BQm9FhOvEqztaEXC/5Q6MQa6gUDutU0aL3sjYUePKQjbyjnFd0qbRiqyZeQaKwDsLxwqo8doOKaq48FFkR3srAUU8m/30ftu+KGhmIyh1Ip5Mx9ub+2744afyOaX/AH2VaWpH05Zvi28E6ezvFt4JKkCHxenBSSVl2zgV5GU5Z9ITTuHYg+G3EcVoloU5lvojsRaqlpgLn4AuG+49p2GqIZi2Q3m3Zw3DpU2oetIYqCyOaUJwVbbV1S0WGLkuuOjQX2i0NBoCNZGB411qUy0AW4GtPBdrI2HegSStN0PDwoZzH9F1/wAUAdVhIB1IHQ4vkuIZi8hw2096Xd1daD4Vp71Ibaa6a2OQzUwrhTWDy3ABpqd7sKKtnYgF0VPRA9ZxJXSTaRCAdgXuBpsAxVHNWnec47yhx5YZ3ryyfEtIEUdnSl4axvVNNvb5ORXKLNqI6PVGitClmREseavQh7FDiu6HBT48QQ4YJyAGG8qvjHocUzTyyryJLZBe5FPJoftzfQd8cNCqKuTb7830HfHDVjkLVL/vsqk+T6esw97bwSTWZ4tvBJUYQ+NAEy1Cd5DorDRse9/2SP8A2FQjyNx/Oe7/AN6s1kV6OACk2ViMH6h2hGNrTQDaVVjA5Iphjg4RASDUVhn613muTSZecXt6obv/AKLn/kxT4OJw6jPp2LVQVop5IZg/ie6P1pv4MRvO+6P1pV2Jy2dpaM7BXRrxrC0AcjEfzvuj9aR5GY4/F92frRe5W/J0m14AiUDC4BziG61fwe5ofSBqQrb+D0fznuz9S9N5H5jznuz9aDOFMnw2NVZDr9EGJagdDc6tNgQk6P2o+/hFM0pzuH7Z+tN/B6P5wf8AjP1rhV1x8S/g7szJz8mfc4VKs+GHOFcgjQcj8x5z3Z+pehyQzA/F93/vRIqv3L+APeYHWpM33UBwGSjRJgkAagjkcj8fznuz9aY8kEx5z3Z+pOVWUQ9v/QKc5SewBRTyb/fR+274mK3byPR/Oe7P1oh0L5MIsvMCK994XS2ly7m5prW8fyomRlVzrcY+f2BqL3s2ezT3tvBJdZKDdYAkqg7OroAOpeO5W7EklCC7mbsS7kbsSSUILuVuxLuVuxJJRkF3K3Yl3M3YkkoQbuRuxP3I3YkkoQXcrdiXcrdgSSUZBCUbsS7kbsSSXhBdyt2JGVbsSSUIISrdi9Nl2jUkkvSHUBJJJQh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92" name="Picture 12" descr="https://encrypted-tbn0.gstatic.com/images?q=tbn:ANd9GcQiTK99oWHECrLhhrb91PuNl_KzmiPtKVP09CSb84Z6bROgGFe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7128" y="2915443"/>
            <a:ext cx="1364072" cy="105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4" name="AutoShape 14" descr="data:image/jpeg;base64,/9j/4AAQSkZJRgABAQAAAQABAAD/2wCEAAkGBxIQEhQUEhIQFBUVFRQQFBQQEA8PDxQQFRQWFhQUFBQYHCggGBolHBQUITEhJSkrLi4uFx8zODMsNygtLisBCgoKDg0OGhAQGiwkHB8sLCwsLCwsLCwsLCwsLCwsLCwsLCwsLCwsLCwsLCwsLCwsLCwsLCwsLCwsLCwsLCwsLP/AABEIAOEA4QMBIgACEQEDEQH/xAAcAAABBQEBAQAAAAAAAAAAAAAEAAIDBQYBBwj/xAA+EAABAwIEAwUFBQcDBQAAAAABAAIDBBEFEiExQVFxBhNhgZEiMkKhsRQjUsHwBzNicoLR4RWS8RZDRKKy/8QAGQEAAwEBAQAAAAAAAAAAAAAAAQIDBAAF/8QAKREAAgIBBAEEAQQDAAAAAAAAAAECEQMSITFBEwQiMlFhQnGBoQUUI//aAAwDAQACEQMRAD8A9mlch3yWUkrkDO5EokPMqY55UbXJ11wxxzyo8ykclHGiMh0YUhK6dE0NJQOOXSuulviPVMkdYEjUgE2BFz4LrR1jkl5r2nxupc7I55Yw6hrR3Z6E7lWf7PsbLr08jiSPajJNyRxarSwtR1CRyJujbgJ4CTQnKIzOWXQEk5cApu0LrRu6LyGkf9+4+K9V7VvtE7ovIqJ33hPiVnz8GzCvaehYbJcBWDzoqTCpNArVz9FjsVrcgkKdC6xUTyutKWxqNNRS3ClkCosPq8psVciW4WiM7RCUaYJUlVNRIQrGreqqcqcmUiiM1txYoCpiunTx8k2Jx2KCbRVOgTufBJWNhyST6xvIj0iZyFlU8huFCV6BgSByU9rlG8KalgzanQfMlCws60XRUUJPgpmMaOC6+VByEv6IyxrfHr/ZCTTk/rZdqJ0C+VRlMeMbFNKdlY0lOywOVpO9yMx+aqgAd0TDUZdL6LouuRnHbYsp2McLOYxw5OY1w9CFSYng1K322QRtmaC6MxXis62mbLoR1BUs+J5diPNUeNY42nifI91zazRxc87AfrQJ1ld1E5Yf1M0OEV7aiJkjdnC5HJ3EHoUavJuwfaxtITFMXFj3AtcALMcdybnZesNN9R1WicNLJp2rOpXSJTHOShM92rF43dF5PTMs89SvYccjzNPReWVMGSR3VZc5sw/EvMMlVwHrOYe9XUT9FiY8okxKV0267ZAQWZWVHWaWKrmsREMaMQSoJqZFXyFWOS6j+xF2yfS3wKmkVwZdTspUfDhTgjWYeQNVWOKQkpop/sqSuPsiSp4WJqLgOXbIeN6IaVqFBpArGJtmt6fNAyhFuByN6JJvY6QyWoAQU9amVdI53x28roQYc8jRw6kLM3N9DxUfsUtVcbqsmxZo4jT5KaqwOZ3/AHmjpGT+apZOyEmbM6Vp/pLTb1U2pGiHj7YU7HWjiPVQnG82jbk8mgk/JW9Jh0MYA7oEjdxYxxJ6o1szG6AEeAb/AGVFjXchvJFcRMzWR1mQOjgL3EhoaXBhF/icOSy3a7s3XRwtrJ3B2R2SSNl8scLyAHAeDrXPjrsvVYaxl9HC456fVFVVdBI18UuUte0se12xY4WI9CrY4xg1KJmz5JyVNbHgDm3bp1C9Y/Zr2g+0wd08/eRAAX3dHwPlt6LzfFMN+yzPhvcNPsO/FEdWO9ND4gqPBsTdRVLJW7A+0OBafeC9JpZIbGOLpnvbimlR0lS2VjZGG7XgOB8CpCVjNIJWR3C857RUuWS/NenubcLGdrKW4vyUM6uJfDLejL0R1V7Bsqihi1V5GywWBmmZ1pUjVCU9rl1EqCmNRDAhGSJz6sNG6IjQY51lZ4dGsbHiwfKGgrd4Y32QteCN7ksipBrWBJ40TrqN5WoiDWSTkkTgPNYo2nfcIGZEULtECrWwSGXPgBc9Fypl+WwRQZZuu5+iBn3/AFsoZGJyzjLn6lEA2GiHDk8yJUzmhSKCRqe6RML0GwpA5Zv4C/Un/hQTgt6ndFyHT9a2QchzFTbKRRA5oQlVTMeLOFjwI0cOhRxCZTtHeC+35pVyUMV2gwKdzczR3oZexaPvMnFpbx5i1+PNZWSLMLEajgdCCveWNHIegQeIYJTVH72JpP4hdrx0cNV6ODN41TMmSGp2jH/svxzeleeb4if/AGb+fqvQwF53W9gZYZRNQyhxaQ8RykNfcfhfseVjbqt9Q1Bkja4tLHEe0xws5r+LSnyOLdx7DG6pk5VNjdLmaVcFQ1LLhRkrQ8XTswdPTZSji1E1UNnKJy85xpmpysGcFESpJSoClYyGy1GULM47jWUHVW+IusCsBjzy425myaEbYXsjSdhQ6aXMea9pom2aF5v+zjDcjAbL02Fui9GCpGXM+iRRvUijenIESS4kuOAJHWRmEsu7w3QtWxG4CCGuceg/NI3RaT9obVy2VFU1WqKxSoWZqpiTosGWe4cWMt2VvinfbbrJYpI+MBzHWPEHYrmH44541ZY8dRZIpSL+Ha0ao1XVNdVKhZixcbAA8NCphHUv91jfN4CNt8HeOuS2+2BdEwKqnYVWP0PcsHMvc4jyAVkzBZGtFpQ5wGuZmUE89CbKix5PoDUF2J55FMyklNNFUt+Brv5Xt/OyhfUyR/vIpG8zlJb/ALhou0tcoZfii5p5yNx5hFslzbLP0+NRn4m+oU7sXjaL5wOO9k/kQjwu+DQB4YNV5p2Y7bONbK2Z94ppCGE7R62ityaW5QfXmge2fb4XNNCSXOA7yTUBsbmhwDDxJDhqNLFY+VtiHBeh6bHqTb7MWR6ZbH0WmS7LPdg8b+1UwDjeSOzHcyPhd6fRaR40SSVOmUuzN4j7yBeVYYsLFVjivNy7SZpjwQSJtlI9DTS2UyqRXYqdCsnBRd9MNOKu8Xqr6K07J4ZchxCvijbHapWzZ9maLu2AeC0TQhKKKwCLK3HnTdsco5FIopXIiESSbdJcMQe9pxVpkyMDRw+qjoaaxLj5LlXLuoZJbHN26KTEn3KCZS8hcngN7o1tG+Z9xo0bu4eXNW9NTNZt6nfkskYanbLOelUih/6fY7WX2rfCDZo6804UUYBsxoGwAaB4BWVZNofP0uhWm5Hhr8v8pmlwjtUmt2BNwphI9kbct0UMJaPDoSETCPyRWZcoIVzkVL8N5PkHR7x+ag7iRp0lk83kj5q6JUMjb+iNfQVNlTPPOAbSO0HJvkgnx1J/8mYEkAWdYX4lXs0V2np/lMkYC8EdPUX/ALIPV9jxn+DNVOEzPveeU6/EQ7h4hUUvZN0ji0l7rkk32v0XovdqNnsOvvwIXb3uyizOqoyOH/s3hLs8rA9x1JeZHHw1vy0Wji7E0VrOhB/qcB9Vex1LbJOqQtKk48Mzy93X9A+D9m6andnhYYyRlIa9xaR4g6K1mjAUcMoAULK1r5HMv7TQCRyzC/8Ab1CdSciVUynxpmio3OWmxhnslZR7lkzr3GzFuhksiqa+psjKmSypJwZDZSSs0wiV2skg5XXpnZmmytCydBhtiDZbrCW2AW3HGhPUbRovIk5zlExyGq5rKx51Ww3OonlV0NbdGxygohcaO2ST9ElwCxOjQgRSF51Ps8UfH7ouuOes8lfIidcEcgAAaBYbIeRwsdf+dwuzSICeRJKQ8URTak2sPKygGlh4an6pSSW4oZ0qzuVFkg7vE8TKt70roeh5A6CwMvimicdEGZeZCjfUNvv9EdZ2gOM4TGkX0Qftn3WvP9JspGU0v4bdXC6K1PoOlLsIzlcAumtpZf4fN3+FyoicxpLnMFuVz+QT6Zdo7YJYWgbAqQFn4QshivaB8cTnRta9zQSA4kA2328FjJO1dbUs0lbEDpaFpa4eGckm/iLKuKDycAyf8/keoY72iipGn3XSkXZFms5x4X3yt8fqvP8AsljkwrHvlkOaRxLgAA0k7b62A0G2wWOps0ct3Oc4k6ucS5xPMk6lWlYC0tkbwsvTw+njGLT7MM8rbtHts8neRk8h8ljKmWxPVXfZvE2z0xN9cuo+X1WNxmrs9wHNeVng06fR6Xpnq3R2pmLjYI/DMOvqQocEoy83K19PTBoTYsdbmmc9OxXugyhXOFDRDTRXRlBoFdGfJK4h7nWQVU66ImUBYmMyKmZhGybFiJYfaVhNGqWvjRLxqWzLf/V281xZPIkuKeCJ6i6ZQPnUNVLYKnqMQy8VhnOjFGNlnNP4oCee3FVk2Ls5pn20FpNxYKDnZeMGiWaQnZV89UBublAVuNC+VhuTyTIor6kkk80qRojCluTtkcATdw8yohUu4ud6lS1I9mw+SHjoZD8J89E9IZFfXyuvfM7/AHGyuMDxc5bX1QcuFSO2y66e9ZQU+Ezxn927+mzh8kf2Ke1qma6j7Ri+V+nirmOsa7UFYaTDZZN43g9LKajpaqM2Fsv8T2hUWWSM88UHwzYVGItaN1lMcxgvBAOinkw6aTd8Y83H8lAezv4pm+TSfzQlKUg4444u29zOUlTclp4fRUMsH2edzPgf7TeQvw8tl6HS9lYXuzCSZ5G/dsaB5nVWdX2Ippg0SMfpse9cHAn+UqvppvHK+hfVyhkjXZ5ViFNcZgpqI94wtO63OJfs/EEU8n2h5jZE+RrHsa5wLGl1jJcXbpyv4rzWjrMrwRsV7OLJGa2PHlFo0/Y6vMT3RE73tfny9Pooi0yzuvwNteaCqQWObKzgQVrsKpGzPEo+IAuH8XP9clD1eK6kbv8AH5km4y/gusGpsrRorlkabTRABGMCzJF8k7ZGIEmRWU91G+REjqZ0qJ77KOSZByzrgqNj6mZVkjC4otsZcUfS0SJS1ApP9PPJJaj7KElwP9hnKxhtoLrNV1AXH3XD+UrazgZbqscwErBOG5KE6MLU9m5He6539VkqTsrVg6StA4gguB8lvWRBTgIKA/mkZGn7JgG733P8LQ1HR4TG3h6m6u5eXP5IF8ZP0/XolcQ+ST5ZA2na02a0ZrgXPO1z6D6qOVgBNzew2GyOfFl48XX052sg5HNN9Bp4b9UslQYuwfuBmb0J9SB+ZRwg5ePyQtO69yfBvobf3R2fRdFI6TYLLFYceX5IZ7LuDbcQNuQzKwkIIQrpAHtPUdCR/hB0GLZMyLh+r/ooephva+x36Iinl97nc+lk2c3CO1BVplvRRsa0BtrDhwU5lAt1VLRkjS5RTpBzJP64BaVO1sTcNwP9oFWBh1Zra9PK3f8AEwi3zXhWBYZPUs+5illLd+6Y59uV7DRexdt8JfVUcrGXDgBIGC3t5CHZT1t62VDh7WPrHQ0832WPuYoGfZTZ8hbaT73azsrpLajSxJN7LZgk1uZssUjLQNez7uVj2OHwyMcx3o7VX/Zat7t+U7X+R3VTUY1KXd3USPnhDiA6Sz54xc/eRyH2r7EsJLSBbQ2IUMhDgW2IBtm1DSL7gEX9bLe/cqZmT0u0etsCkzWVThFdniF7XaA3Ta1tCiXTrz2qdHor3KwmSZCS1CbqU5lMSgOklyDlxKmhpiUbDSI2KEBcLLJXBBT0tkdHHZOY1PXEHKxZUkrpLgA0s4EbPFoPyQDJroKhqTNTROBvZoYf5m6FEQNssLlbK6aC2vT++Qrn2URlKDlQKCpZLoeRyjEhXDqkcrHSo6+Q8deHNDO0JO/VSTODRdzgB4qmn7QxgkMBcR4ZWpXZSKb4LNjLADzUwaVm5Mfl4NYPIn80mYpO74/QNC7SU8cmafLoh3QjjbzIVTFJI7d7j5lGRRc02kWq7C2SAbfJdjlubAHzUQFkbSxcU+PHbFbHsi53+inAtsnAJELaopcCWRudZeadqsNENSZGH2Zm6tsRZzNAQf5SBbkwL0mcGyoMXwg1DS3Y+808nDby4KkHTsEoKUWeY1RujMLkuNVFiMDmOIIsQS1wO4cNwh6GbK6x4/VeknaPOao3nZiou7IeO3Va2KmXnuD1GSRhHAgr1OOxAI46rF6hVK/s1YMj00Qx0yIZCpGhPUB3JsaGp4SSQFHBK64kiAV0krLi44877AVpMj4SdHNzgcnN3+S18ui817G1Yjq4/wCI5T5hek4i3Vecviasy94M6fmnMF9iEOylcTo4+YBRLYXjiP8AalSbEdEzW+A9UpE33dzc8gLKVkfE7qqQpncWgOa+p6rK1kWSS/Arf4jFeyz2IUIIPyU2qZqxzK+GHMEZSQKLC/wncK3iisbrhpyokhgRWXRdjboutbc2TpEGztLFmKsg2ybBHlCcHLXjhpRNuxXSaU4tTWtVAji264IgnBduuFbMj247Pd60zRj2mj7xoGrmD4h/EPmOi8rqG5T0Xv8AK7QqmwbstSucZTEwuLifa9prTc+606BVj6jQqaslPEpbmC7M0FRUBpbG6w+N92s8ife8l6hh8T2NAcQSABoCBorTIxosAPIKCRttQPJZsuWc3bGgoxWyHtkClBQQnBT2SckqyfYXEKSTGSArr32VU0xR65cIZ8yhdIUrmkdQf3gSVbmPNJL5A6Tw6OqLHtcN2kOHkbr2uCcTxRyDZzQfOy8HgDpHBrBcley9iaaSOmEcnDUeA5LLXRpzO9yyY7KdVK6YJkrFFlKCbIBETgNgpi5CNBU7E6OY2oZdVdXArdyFmbulkhoujL1UBjeHDY7q3g1F1NPThzbFMo4eA4IJdFnO0SsbdGwRWXYorKVaseOt2RbOPcuRhdIT2BWAiUBcISuuOKBxwppK4XKN77Ljjk0oA1KqqepcxxynQm5HBBYjUFziL6JYVJe44hY82S9l0XUKRoYcUbxUlViLA02de+wGpVJIbJwLT4FIsskJoXI6mkPE6lGNntxVW6S3+dF2GYk7dSdSenglUhmrL2Oa6mDrqrieUXHIqRkRkidxQjprHVEZ7oGrp78SmbDGuyfvm8wkqX7I/wDEV1LrY+lfYzsr2NZAASLu5lbVsAY2wUzWAKGoKekkQcnJgM4Qp0R9RHcXCrJCQpvZhRM0rhfYqFkqka7VGwoIjHEqGVuqmY9cITBTIC1OiiAXTungquOPZ1jl1NuuqwBJ7VGpGrgjkx5TlE8rjhjnWQNRXN2T652lgqYj2ws+XLp2RWEU92dmZdCUj8kw5O081bSMCqK8W9ocDdYisXexeyRoaVnJHUozsB5hRuiynVMTTAGVzA4MksDsHfCevIo4Q8QVWYlh4ffRRYLUvhd3UhJb8Dj/APKCGkk1aL5ui6ZbKGW/D5KHU8fTUp7JVYX9pt+tgiGOzBVr4rb7cAOfM8yiYH2TpitBPdBJc75JNsLuX5ehp3KMzIeaZGUhUgrPogJmgrpnULpUjYUhhbZOao3ShRGosgh6D2FclnAVTPidkAawuOqtCNhUC7E11M16qoJkbHItCVHNBgcnFyhY5dcVwhK1ykDkMF0ORGoJcVA4rpcmBccD1TbqmqjZw6q7mVFibwCCeawZfkysGWVrqGoo8zSrCnDXMBHJIkWskoGoqcErCz7p+hHu+IVrMb9UBWUAdqNCNQRvdcoKy/sSaOHzQS6DKnugkG+6gqaRr/qDyKLc1NsjQlgAndHpILt/EOHVTxkOGjgRzGinkYCNVUz0rozmiNubeBXB5DhmvoiGNKrqTFA7Rwyu5FWImCYVkmX9aJKLv0k2wpalDyLqSDORC5RuSSSsJA9DzJJJkMiqn3XY0klsjwV6DYUfCkkmJsMiUhSSRJjmriSS4Y6UmriS4DIZd1mu0GxSSWDJ8iuLkt8A/ct6IxJJKgS5Y0qlrv3reqSS6R0eS7GwTCupIk0NUcuy6kgEzuJe8FaUnujokkuQ0uCZJJJEmf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98" name="AutoShape 18" descr="data:image/jpeg;base64,/9j/4AAQSkZJRgABAQAAAQABAAD/2wCEAAkGBhQSERQUExQWFRQWGBoaGRgYGB0YGhgaHCAaHBgYGhoaHSgfHh0jHRwcHy8gIycpLSwsHB4xNTAqNScrLCkBCQoKDgwOGg8PGi8kHyQsLCwsLywsLCwsLCwsLCwsLCwsNCwsLCwsLCwsLCwsLCwsLCwsLCwsLCwsLCwsLCwsLP/AABEIAMgA/AMBIgACEQEDEQH/xAAcAAACAgMBAQAAAAAAAAAAAAAEBQMGAQIHAAj/xAA/EAACAQIEBAQEAwcDBAEFAAABAhEDIQAEEjEFQVFhBhMicTKBkaEHQrEUI1JiwdHwM3LhQ4KS8RYVF3Oiwv/EABoBAAIDAQEAAAAAAAAAAAAAAAMEAQIFAAb/xAAwEQACAgEEAAMHBAIDAQAAAAABAgARAwQSITETQVEFIjJhcYHwobHB0RTxM5HhI//aAAwDAQACEQMRAD8AVJTPXB/D+HioWUGHA9MkAGNwST02jAE40arJg/8AGMRKU8z0Z56nmBB3/TGiKZ3xIYnG1AKTExv6jP0tfE1ZkA1Mo+hWbUeXQySdo74HzFIgySSI+X+DGa9SQt/hM7TtjzkkW2N5G3+dsE8hCjhQR87/AD9vnM5lIKxYAAn3+eM6lMEn6Cbf3wPQMgq3xLcTzXt7fpGJ1Kgyen9b/r9sSPjHpLPQPHp+n5+s9WXVsYF474jent1wUtNQ4kkyLcoJmJEY3rZkqoQoqsDOq4b23j7Yps8zAEkcQApHM40csBEmN4kxPWJie+Na2YviNagm86efKR2MH9MSJQyZEJWZFu977W541SomkjT65+IG0dCsb95wKoLuFQEsTCjcknYWx1XgHgChRpjz0FaqRLFp0qf4VHOOuDIm6Cdts5ZVF7DGQluX9sdWzPg3I658kCersFHsA04CX8N8o8kNUgnZXEL2BKkmO5JxSlugZa2Auc2rVI/y2BzW646vwz8N8rSLGoWrSfSrnSAO+kjUe/2wVm/A2QexoKndHZT9zGCjFY7EocleRnHfMw78MeGameq6V9CLd33CjlbmTyGLTxD8KUa+VqkEEStSGEc4Zbz2Iv1GLxwHg9PKUFo07gSSx3Zjux/ywxZMBvmc2WxxE2Q/DjJUwJpNVPNnY3/7QQMNaPh3KpOnLUgepphvuZwZXzyqYJxqapPwkR7/AOThsKF8osLY1ulU8Q/h1RrBmoKKNa5AFqbnoR+U9xbtjlnEchVy76K1NqbdCN+4OxHcTj6Cq1YWTbrzj/jA2eoU6qlKqJUXmGAYDvB298LZlHdQ2Pcvznz4amJ6NbHQeP8A4YI8vlGCmP8ASYyCeQVz8M9GkdxjnueyFTLuadZCjjk36g7EdxIwrtsXGPEviMMtXHcd/wC+JxVH1wnTMxidcz1xWpNxocwB2xua4O4wvFa0b98bLUt9sU2yd0aZRA7KoYLqIEsYHzON85S8t2TUDpMSDIPscJmrdRIPLG6NYRAHuP6nE0KnWYxzeZLmTE+wG221sCAkn++Na7H3xH532xXs8wlUOIZUgEAxqG5BkEco6HA7VSNj/nLEBzPTGaT9p7bffF+zUqBXMKpKTsCTc2/tjKUXFwsjmswTHMTscKs7xQvYegC4Ck4jq0WcGrDQI1EnVB5SeQOCBa6jK4q7MZ5j0sKiiQp2j7Ede2JWqj0k2Eg9LHf/ANYV0c0wMPJBsZN+gvzHTDBJqIVG/Icwea/MXB5weuLV6TnTbXy6hEzUIbbe/QXnEVSs1ViSTHW5Cj+2M1hdJUgkxBkENHrX2Ihx7nHqlUUqRDag1QmymJVTHqHMTiSsWbjmQUeG1K9XyqINVrkado5mTAA7mMWDL/hZmmjXUpJ1EliPosffFl8G0FoZAVVA8ysWLNzsSFHsI+pOIX8SkPvz540NPovFW5jav2imnba0J4B4LXJnUsVa3J29KoP5Vk374dVq5MAk3MegSR3OAKmbOYoMF/1ALctXKPnifIcFFNQHqHXHIwB7cz88JZtPkD7B1NTDkxPiGW/7mfKFoPpJj1LrJ+QFvng0ZEFQCNIG0WI+QsMR8P4SKRLayx5SAInsLYzns4qgyfkMWx6ezbSM2YL0f4kqZbTcMzdjF/lj1SqStlHswI+0T9sLaHG5Me0D+5wScyCSWkQYI3B6GMEfBR4g8eZcnNzbL5p0pM1TRMmNG0Wj574XUOOk6j2w0FdW1KwE8x1wk4lwl6ihssEPqFpCyD8XqmJG8QNowfGyrSERfU48jHxENV5RXmeNxqdzZcb8O8Qa1DoSBJEe1vaMaUPCtdyfMVaQ6swYGeQCzPzwdT8LGn8VSmEFpCm3y2GHGZC3fHpUycWPOMZBX3rvddcelfzLBwziBqJcQdsZeqfSYmSI5ET0O9j15YX5Z0ywVahGuo3pi4IX1SLWt154lqVzrW5kenafiEgxyI59jjNzMt0J6DTqxQF+4TQzKsNQ2kieRg/phH43yiVspW1IHekrPTP5lKwxIPQruvOOsEMNarqDVPVHqJmJPTkOe2CaeljAIYCAfVMiIMx2JE4UANw7IPKcCZsS0q2McWyZoVqtIhh5bso1WbTPpJHdYPzwKtTElYENGK1sE0WLEKoubADc9ownFaDiZMwd8VqTDarHmIj/AC/fGvnnAn7RjLVx3xBWSDLJkci1cvopOfL3ZOQ5agTebwBfscL8wV5MCekR+uxxtmtSVVZSUEA2IhiNjH2w24SaGdeq+aM1oU2bygY9IvsxZiAZvt74MmJclBe4y7bV3utLXYN/p/X3iXLUdbhSwUHmZge/PHqgiQGBsR2/9YsWd4Flqbkea1M+n0NDETaQ1pWbTHzwszPg/N6mC0iwB3BCk9CFYg/2xZ9Jkx0SImuqxuaVuvr/ADEKAUqpV7gb6WFh2Itg6nkaaHUKyNTO6t8RHQryO4nA+b4a9IHzFam2r4SIawudJ5d8Q0cuCCRFhJMGL7DbA+pqI28AzfiWV8sqBdWujdR/Q9RiWnndMEAloAmQBy/9g8jgnhVWno0V4ak55E60I2YdMNK/hCsE10VFdIJR0EyBsrpPpffqDHXEAeYnZ9wAMX1+K6FKikjatLlmYkhr3A5GO8X2xji7M4SsvwuAtuTXt8+Xzw88H5ekM4aWZBVqlNlCtYliPUCN/hmDG49pd+EfC1TJ1axqMtWmBqohTJYgzq0/lIt/3XGLn59RNm5K19I58KcKqpkEpVhpeWYLNwpMjUORkn2kYVcU8OAHUxAjvvi0PR9YqGdUQJNlkXgc/njWstP/AKnq53M72Fja52wzg1rY/dWZeq9nY9Ty3JgHh3IimrVJDWERfSTuOx5fPFc4/nswKpYViiHYAGZuIv6YHseXS7/ifERSVmpVEUjcFPMmOUIwVfeJGKhxTiBqQyqGAEtoYsqSdiYAn54MuZGbdkhG0moxYdum44r8v9xLV4HzxIemzsxADAsZO51fK4tiPxBU0OZM899+YGKbwbjtdc3SNGnJLaQhtrB3E8rXkWEY6VneEUZL1Rqk7EmPtviy5E3kr1BZdLmGIDKRu7JJ/ec+ynFXJDFShk2P2OLavEEFNdbBSbq55E4ya+VU6BRp6NroJM9yJ++COJ5R1Wn5CU2XYoQGj+FwdQ2jkZ2xGZztArqV0mAb2ZWHJ6HQg2Vq5g1J0K61CPWrHSoj1FtYU8hAAMyR3xDxnxB5B8qmNIQREAfMfLngYeIWVl89WAUi7bGOYUbn3JxFnPEKZhjTqUx5GknUBLKVuxieW/cYTTMVNsJqvpcmRSuM9cwfL+MKqmNcz1ubYb0ePGsgIhn2YcmU9RzxU8t4eepPlkOJOlpXQRuvqJ1AkWgrviwcA4FWpVNVVNKAGdJVp7DQZn2GHPExEXMjwtSrBfKvW/vHXEMxSTLr5hKKjIQbsQ1yUEXJ0hhhLwjxCM0a5UFWYEIJCkDaJNtUAfTfG+WzdPiCotMFRSZn0xYzYSx/OLyDIIYjvhHm/CtRDUNMOratQgSFBMxpBJgD3iN8JOA5m2i7Vo8Rrw/LZmi8IrqnMNCrJ6zI+mLWc9TRQX0ahbkL88V3gVIGmwq5gshHqNxBttaME1fDyVk/cV2Lrf1wwaTfVpAI23v7Ythxjd7xg9S7jGSgsyXjPh7J8R/1FKVYgVEs4HKeTAdD8oxyTxP4Zq5Gt5dSCpEo6/C69ROxHMcu4IJ6BT8+jXFJ0JY3Xy/WCOoi8e+2LjmuFjMUVStSR+quAY7gwYbbaOeGs2EDozM02dsthhRE+eFa+LBw3w+lahrGYQVyYSiZlrwBPInlv3jFs43+EY8zVQqrSpm5VwzaP9rDcdjB7nBnhz8PaOVqLVfVWqqwZWAKIsbHSDLH/cY7YS20eY8qs3Ui4f8Ag8uma+YbURdaaiFPTU2/0GDaH4Y5NBDvVczvqC/KFGLJQ4o1V9KLCDct99sHIijYL323x1gngSxxlPi7nDcxDH1C4tuZ/X3xpw0sten5YdzqA0LdmWRqWNiYn2sbROD6mRRriqA/MOCszzV7g/ODifJcfpUGKCjTIIKtVWWZzBges/DqiQsbYrhHvCzUbZv/AImlvjryP55yx8XrrSQIjqjTpWfhljqIj1OKgUagZjpMYm4Hxha6lfV+78sQu8QEJJg6riZwrfjgy606oU0kKA+Y1N2uYlKerapEje4AuMQU/E9StmqVU+YcvpC6gkKYJLkm5svKRMkbEg7GTKfEBB7nn8WEHEysvXnzx8jHfiPgNKulSqqkV1GoNB1EoBafhcaR0nmDyNQo8JRgL6yL+ik0npJ6fTFnpZ7MupbK0tHlrFNjp0VBZpKtBU9IgEkchOFn/wAmqUqiitTp+hgKilAGnclCnISCQD7b4Q1aAMCBU2vZjlsZVjfp+fghOR/D920xWoqguW9ZYW2g+ne2/wBcPOC+D2RQFzjKAZYUF0hv5dRJnvbCocSbNVloVHcMhLuEANLy1uGGkgjkJJO+LD4aUeSzLJ1uSCZWVEaYBJgb7YUJUe9UdzF1Uru+3H7/AOoW+WWo2lab0is/vNIJg7qGeWAPKDb2wclREIQQPyqNyQOXynA2fYqnpOluqxc8hef/AFgHh6kKIu4VyCT/ABGASe5n5DFNxIsxYYwy3fH8+sbZ1oghS7GwUR/UxgU5GmNJqqsi+gfDNon+KNum9sa8FpsEYk6wACrkRM76RO3fnOF3HKrE+mf7Yd0uEP3ENZqTpkNcx/l84sQthyAt9hhfxHwzQrPrZAr8yJCv2cDf337nCrI5goutj7YZ8N45raDcHDT4SLrkRTDr1NXwxlM8OZJ14qUaNdPzIW/p9B0k8tPqFxvNsXXxHUYBYANue08p7Thd4pzIyuZoZoIzF0eg5VSwVfSyM2kE2Mj2PbC9PEwpUor6HoH4WV11AbgC/qH0j7YCgoHmOajKcjKK/SxwfP5GI6HH6rgndRIYiSDJuQNyV6kiJI5RhpneKjL0ERzpBfWPVpMAfDHufym0HfEGe8cZSlRStSo1KheQushQpBMgwTcRMDkRe+KxkeOHMZjXVRdChmZ29Wix0gEjSstAsP0nAiQq7Qb/ALjN+Jk8VwAfKvQ+R/v9J7jPGS8imGYE33IUzKwSB6j1xLlM24y9Ty1ioxhzpOoU2ABggSB6V5QAG64JTi9Nqflk01UwT5f+oanIkLc8t7d8B53jdZWaKnl0xZACSzRAJY29R58hEDAQbEK/1knBEZkfQ8BASw2NrT3E2kWxcfCvGyGKVHgmI1GPf54pI4y75lHEhqgVW82w08jOkQpIA7mJJtgji1VhmTYapBIBA0/7j+X2uccVvgyAxbiXep4Zd80r+a9CmkhUBX1GZBUKY0x1E8u+HdbgYqUWp1nLkz6woRl/hKkEwy2ht7XxW/DWdZDXzOZ0oKhQUzcnSFhtIIBgwJNpM4lHiUVPVLqisANJjUTNm7GPfEFfnLFGb6SunheZylbyqp10Vlkc/A082BM6uUdcOcj4gc6aVJdIJ3iOck+wwd42TzeHs4BDUtDiPod+UHboMJeC56VpatPnvT1tbSEX8qwdjpAJPfB8aljUXzajwlJYfKXWvxvQdMXFjjahx4NjnXEeOsWJnBnCeJliMaZ01Jc80PahbKVE6WjiopBEg2IwrTh4R2nYAwT8IFoLE8+2IuC8SV9So4cr8QvKn2P+WOC+I52nTVTWYKSSEO8GLnaPr2wg1EWJ6TGXQ7SCD5iYpUUMIurSpknYE7i/O/TGWzwT4QTN5jecVPiHiB6Rdw5rU9MMUmU5yUuAJ57QeWHGT4ozUqbopYOob4TYncRyvywoRzD7bPPM5trnv98RZsqyABPmN5no3p26Y9Nsaage3vhdWIlQdpsSWhX1Dy6teqtMiPUBosZGrTJiQOWHfGqNHK0fJy5BJ9TMy6XIMQUIAUrE9Zk4rZH+HDfIcFNXLg+bT8tWZfi9S21iAee4gbiDywcOzCoTDtD9f7+cTZKrUUNpnSy6T/S/aBGLFkqlCuadOqv7z0UwyMWgsVUMV5xbniv/ALARYSf854e8C4TSSpRLZhFLsJpSZ0rLAkrP5lX0mARviqs7e6TYjzrjxqXVQD6+cY0Uy9IvRQ+bVrME9KCkyoImmQCZlhJ2xcckop+XSE6QDffuR0A/4GKd4eo06ucFSkDVKEl6sFVGoMIAJvJMARPPli4cLGkMhkRseg2G/O36YBmYllXyiz1R/O/6mmbV2AANyNJgD0ljJaR0UGffGcldAR6UAYKsFtYBgM3M72HfEvDUDszW0ICs/wATH4j7AfqcRZ3ilNjopmG0soYbrI2X3MDDioWTdF3zKhCHi/z89JvwurBdTU1O8kD8qhPTC2H+DGcyFYS8g7dRhBmPEIy+YWmigqmlTzJXmAet8O+JZsU4qDS1NtwSII/iE4Jp2NQOqx2LruA8RyIqJCOCVFwDy6z/AExvwPJLT0kmS1h2/wCTaMbOlBwTTcTHwyCR9/6nAj8VCI1NSqVNJh2BKrNpgeqe4tz7YbOak2g8TNTSDxg5Xn9JVfGXiqpWzQpZTU4oKULLJBckayCOQgLOxIPKMVnIeH3rNDyGnTLNzPLrhx4oyoyq0QgVNQJPkAim0GJ9UHVtbpGB0ppWRGFVA6tYVH8sAWnUILX6DfCRN8zaWlWjzHfD/BeULUaBqNUqGSQpOi4lnM8wosRAssg4MzX4e5FV8rz66Nb1koVJG0roA+898H+GKSmtXrCjHlUgKNgupTIJUA6iCANwPltgJqXnI1Wq/l6mIUmST1OkcgeeD40BHMQz5ip90V9T5CB5f8MtJNTz/wBpQCVWn+7fVaPzGbDkwNsT53hdLL06nmsjVgupVIJdABIYuSdW3LBhy+ugzZZ4eld+rIR8Q7qRPsT2xTOIceqPVXUzGohaDzGwC35bnA8iUYfTZPEEny3iysylKdSpJVgAGuWO0DleBGGHBVOVJNTLg1SNReqZUTewG567n2xX+M5hmKgmSQSzmRqba07gDntiTh9Z2hfi2BuedgLbcz1tgZBjviAdyx8T8QmqV/aKVOqPysNSaZ3UwQeW1xhh4fhiV8pSrEenTIUgQGAJNxO5nnhNwg0WZk9dUk3vBGkjcvfkL9ueLPqpZejWdiUCoC+hwz6QQSEAIcEn0ywXfEVt5Ml3WuOoR4tr11yjU6VF3byl1QCyxOkhYBlh8RH8Nwcc5oFcq0sWVvLJZDvq2gXuCbW6HDXhvjI/tPm1GJ16joBsB+Sn0tYfc74c+HeJmjTCeWgFNRGpZZjaTPIc522wbDvv3Zl6rw6Ay83zKo4NQBgRcXjaecYd8GokR2w9zHBUzYNWlTFGuLmLJV/lcbSeTb9bbe4BmMp6iahml8YZGQKZjSS4Hq/lGNVtSoSmnm8fs3Ic29OQeblm4Nk9CCFCz0AAA62/y+KF+InHGOZo6QjUgjFGnc6oe+35RHUHD3jHiRcxSWmlQ0FqagSAGaOU+oQpvMSTtI513M+B69WmBSzVKqFliuhlZjsFUExAWwEi5J3xmtbcz1GIJi90nkeUAp5x2dKtFSusySCQZ2a9/t3xjxTx7MUa+lFMFFaVNQgm4Jmbm0H2wtPGSR5cEFfQKarCgCwiTIMybiZnfDrK8UrIgBqFN7BwZgkT7mMBqOGiBRgWdCgLoLao9assQ38vUYB17W/ucEjMkfEq1Lc5U/8Akv8AXG9PiWXEeZlJ706zavvbClAwVD1mlPLB96ihyPSsNqJ5LZcM+AcJeg71K6IFamTo1E1J/wCmSqyq+r+IgwTG+N8t4i4fTOoUKpc7eY2ofLTuMH8P86uKq0lnzYLW8tUEki0AXnfBAK6hcGNWa2aq+cWZDJCqwQqwDGGqH4VJ+GB/fEFPg6ZeqpqKS6PJUgJ6lMqdVzFgbbi2L5QoU8rQp03rpTYS1TSAxduUEiQB1ibcsVvOcUpIxdK2YZzeV0ID13DR8gMQV2VzzNAP4t8WPz5R14e4jDaKzHWz6kBSCQ4IVyFUQAo+Jv4h0w4XKMpquplm0gCJ2BM/ecc/4b4t05k1amt2Y7A8ost9+n/OOirRU0kRgSYAibggC0yNsCYBmBi2YbDfke/t3M5Gi3l1KbQOYYCJneRyYEX98V2hwt6FXUGhiQF/MGJIEQDJBkgxeJw6yFcKtMJJJYSDvpLFSdzzO/bATcQ0BKjmIqtYx609SkLAEFZkatzab4cx5yB4cz8ukXLlGRhyOoHmeAVdOryxqNUu2lwTpiIDmJJPKPpgHM5hkoUVldYWoKlNiA8FjftaD/wcN/ES1ai02onUhAuuEOf4dUYVAVU1mQaQwBZgsllWdmiDESQDgj4FRAQZXBqnyZTjZKrz8oP4jamlGgoqBB5anTuSTfV6R98Lq/FFVCKnnqxA3S1TaANW1zN433xY+FZ1a9WitfLKlWiBolgXEKYJWANIieoMHCrOcWBNVKyqARGpVUuDsTcXkSL9cLCrqPEEiI+J8RNTLNTmWpMHWTBCmzQPpbrhZk6hpVEZCGqCfjgrLKQbmIImxmxxbMpw5HprTpaaSFYDtSlmYfmZgokzve3bEHhLwMuaqF6kiihhgDIqER6FaxCxBJibxY3wRRfEE78WRCPCPCs0XpVUSsyK0a1dVRlBJKksfVTsVsCOh54N4tka7olN6D0n1OAB6kILSsVB6ecXIIvhzxvxKUbQkKq2AFgIsB2AHLC5fFNVqbhihUwpDMQSD8RXTDTHce+HArYl8SZJfHrMn+P5/IQHh1GpRp10VkNZkKgTq0j8+rbdQQIkSRJGE44BTFY15FbXBFJ7wT8YYpCmDsZAAudhjR80upQo0SN1OkRJ21GO+97bYcjiWnSW1AMsFdSsqkW16ReQbwD1vyxnvqGc2Z6XT+zsGJQq2frE/ivhdKnUoOKQCvTMqzOSGQw6yzHYEREbYHy4/Y382m5NJ9IDytrSUqI2zRJBHLmL4feJvD2YzaZSqlMVKaqylaZAAvIcTeGAAjlpAgYreSz/AOxVmEOsm6mCCNoYGxH/ADggHFmZziiV9DNc3xiGdqDLRQX0oCST0LbTN7COmBfPqVaRp0tKUyRrVQAWI21tOpr3AJicW7MJQoqtSllaT02nWdDKyDeY1GVg+2I+I0slU0ksyq4IIUCmBcGYA5RsImbk46wZ2wn4pUsvl3oMC6MFbZmU3i50mw5csdDyWeenQWAG1CVNoANxFrn3/pivUeAEIVTNJWyxIlASlQb6SA66dQnr19sWHw9kFoU4rvCOTcwlMct2IOqYBAEy3S+CpkCnnqLZ9PvUkGjDvD3HSh0NYE7xibxfwJCr5hG069Oscm5aveInElPhlJVZy6hFksSG9I5mCAcD+JMyuYyDtTUaRp061JLIjKzNpW4BKiPvE2JmyIeRAaTHkRabynNM7n2FYzygAjpyGLh4azzBlM2kYr9Hhq11Lay1SVAEQAL3JPK3Prhzl+KUsnTlSK9QOqSP9GmTJkkXqxBsgi1yMMjKgx1M46PP/kX97nuJ8NniWcqpS84hlGhW9SEojVKgUESWJIj364U57h0ND0GmBE6gQDcSA1je4N8Os6+YYhqo8wECX0oQ1twVFhew5Y9X4WtvLSmFIHxBiSeZJvzxnlrnpcahV5ky+G8kB6s8kf7qe3/kcSJluC0rvX84jlqdx9KagffFQ8/Gvl0yfWT8rk+wj+uAK6jpYqQZd/8A7gcOy/8AoUj706Kqf/JyDg3w/wCLqPEnenorqUXUdb+giQN0YQb7He/THMMzToiopAqGlbUDpVz/ABBbkbbE/THVPDmZylXLRkRSpM0a6UgVNQ5NN297i574YVt1zkJDDmoo41lMsLaQD1UkH9f1xTc5WCT6Q69yVP1GLjxfgNeS3lNip5ziTISroj/yutx/X6YUIN8ibjuNvB+9wnh9fKvpKCtSrrBALeYjMt5PosO1tsdORpSWUatUmbhGIFiwvpkxqHUY4nlc+RUDKi2/KoJ/qTjqHhjjfnaKLkrXVVcz0U6WVxybSR7iJggzDrzfpEWaxH+UQB3XSAw+E8yJZoPsxP1xX85xN1kEdNVOppYMrXDC0WupMA7c8R53itSnxAPB0TpiNxt9eeC85l/OrVMu7MpiUJkh1HqGmd9yrLv8JHw4qVNydu023pc34fxI06brQTaToYmV6gEGTBv1g9sVitx2r+0ipWABpsCtLbY3AJvPOTe2CsvxA0nWoDqZCdwRqWwAPcieXTBHG+G0qhbNpcAanp85JgQdoJkTy6dDq5IlWoG67kGaDrUo5sBaLtUJLK2pXplSakqw9LDaJMkyIwv4hxHK5goaYq+dWNqSKGhjaJZgI56um8YZ5DOzpolSUqgJKMKikNedO6VEBg7ggHbfFiyfC6XD6Q0gGoRDVCBqbmR2WeX1wZE3wGTL4a7jOVpkM8lTQqZikHYqZDaDY/FYobT1xbvwv4jp106lRFDErTVrOzzLGduw5zblh03i8gwduY7Yqni/gq1/39G1iaina0Sw/qO2DNhbHyYli1mLKSAeZYOM+HKhYnfCep4ecNLsVGwHMdYiT9I33xrlPHVahRSnWoecFUBW1w0DYPqRrgWnt88L+JfiPWKnyKNOgVIljpquZ2iUCiOuk/LBPH3KAeYD/D8Ny2OwT+fWF5zgOol0EjVpYSDpOlWlgDIBBsD/AGxu2TgRJLmPzalnYnSVkz0J/wCWPhDi6VaDNUJqGpArED1rVAIVmA5FLSLensYYnw8rFvKqnWFDFdJDANIB6g2Pfn0xCY8IFkS+XUa5yAj9Cj1f1+/rGXCM61OjSTSXu2ogWS/wmLA326DFY8bZJfPNWmhNVCA7CCrAhTTLTuQpiRvsdsO+C8IOVBZvQgFzyAm8gXJ5AdThPxrxdUo06hq+WK7kClQVZFFT8LVWgS+m4E2tYA4HloGM6VzttxE2TWuSwIZlLEKIJHuFFh7d8aZfg6Zo6BUZGTUt1LI1ybFTI5iYaYwopcazFSoy1azqHsVBhTqteDAHfF0Tgj0RTZNiBsIAJ2UHmRBkcsThxh73Qeu1bptGMfWR8G4AaFTy62oKEJJHqp1B/K1h2vcdOeK/4p4v+1ZhwTNOn6UWZUREmOYPXn2EYv3izi6pSWh5b1arKGKIYABmC53gm8DeLxz5zUy+txBFMhQCjW/eTDTyA59e2AFQDxG97ZAN3P8AUe0M0atEq48ugg1MtLVMCJ+JvV7T0gHBFTxCFrUxRH7umugE31rcmQRsZNsRcUyVcClTAqUsqCqlhEvUJ+NoJlGsBsLjEuUTLIDZ2YbaiL9bKNvc45MTP1KtqcWH44ZxrwpUzBStlkpBTRC6NQSCCdvTcQee0d8V45Q5XRQzKMpcwCFssQVeWswJJBKm0G0YvWV8RLACjSAAIkRb5DD7J5tXAtsbTyPb5WwbwyvcomoVj7hnIK2dpUS9emWGaqNKhajeWRYElhAKkydJkfLBuT/EOqFh6VNm66T/APyQMWM5KlRq1EehQkOWBWioJBurAweXLqDgvMojGRSkcipgHvAFj2wB0PZEYxlcjFVIJHYnNSP8/S2PZhFAWGLEi4IgL0gze3YY0ZsQwYuScKiAvmaVjP8An6YU5vJEgtYAcz1+mHmWolmAA59JHz7YZZV6aVbQzBtQcJp8qCQpVCrDVPNwQB0JnBsfE4pvuRcU4boy+WSoT5y09VSWMrqP7pACfi0QT0nAGf4rUcKzElxAD7NYAbi5Nhc3xYuJV0hXIBL6mZ2J1MxJuYMKBsP8ircQYAABY+p97nEk8xsIQo+kzS4rB1MgZv4gWptPWUInB/hTjRy7VHFkaFqEfGgJ9LgkzE2Pv1jCSjTn/P0xNRoGm5uLj6g/3H9MVIBHMrySJ0LN8SejrpZjMu9OoVNGrI8xAQWlm5psN5B2OLDVdWp0TVYtpCNrHxAxOsEGQbXIkXMzIjmXlNXy1FLBqVTyjAMrTb1Iz3uNRcAjsOmLtU4ojZUMkgrpgxYCCre17fTFW8pwBI4HUK4tlBXoGvREtcugMkHmRHO0xgbgeeerRSkgGqmwNRKttSFhDCN9JkR1jcHEa5WpRrUhSaHZWdjPpgLN4+LraZ5YYeH8nTzRqZukTRqGaTDTIDAqWYSYMwCOhN7jFlS+pUtXBm/hjhDU62saVpmSATqMtqspgQRzPuMbeKM0TaNsNajMC4AujCoom5X8w6D/AJxFxTIrWXWlwfr9OuNDT0pBaZmv3ZFZE7/ic6JJfFg/YtWRzU3/AHNQjlBCkz9sTJwH1bYc8QenlcjVapEaGUKxjWWBAQdzP6nDepyqy0Jj+zNK65NzTl3Bq7OtRnd28vSRq1EKGtMztvIO8COeIlyyK7egGVYRMgAX1AnmI2thhw/xNRCeSuRBBJP+sTciCTKdLc7YtHDalCvQ82jRVa9Ngrq41OjNZXDQARAJmOu0YyEVifSepbIiryLMB4VwmnkaK1ZqrWdTqAYqCpPpBQXgWINjPMbYX5XLJUq65IaZmSY+84sPEGdqaCmstUkCLQiEqok+xJ98ZynhaoBqOgNvp1yY67R98PoqqOZjZXy5DWP8/wDYXxDhX7RRZ0c08zTUaagLG3MAEwpItqAkGMcy4m2mqEUz5ZuxE6n/ADEzv898dV4rlnp5CrDilVYAawTO4gAreTsIvvjnmU4TrqeWhoVVI31qtQHmbrqN/wAuk7/PCuT4uJqYiwQBoofL+qA07QSIEc7dr2xcPDefztSFo06WhbedUUn5j1QT0EHvgdOCgICCNIOkqAbnux5XHpgb3nDPz3JFMNoULPPkJjrhjHiNXcQ1WqQkKAT+fONstk6DtqrR5+oFqomanIgwY2t2gQLRiPjPhdKzlWimwJNOoq2qK0QGMXYRHM/XEAy+uihVroYgi/Xcb4acT4mKWWpO8ltelSBOkwfURIBgDYkTgWXED8PcZ02poVk6Au5XOMUnpBKAMaF1EXGrbUw7XE+4GEKVDJ3x0KnmaVeiqMWZoOhmBUliD6rWjlzxVs5wqGMDGjoWAG0iee9tYyz+KjXfpM8M1E4t/B6pEYQ8GBSY3Ig2BtiwZOjcQL47PySJOi91QR3CONcL8x6bjfSVMdjI/U4Jo8LgXMYq34meKK2VFBMvU0M+st6VY6RpCxqBiTq26Y5r/wDMc2pMZuvJMn1k3+c/QWwgctDbN3/HTecldw9qQRmWor6lMFVIBB2NzIt0++MAUmsvmz/MqR/5GqB88RO+NRmGBs0EW2GM4MI0B8pl86KdgHQkETbUVNmAM6VB2kSe4xAulTqWqGG2hS2ogbBvTET35E4yyl2vcna1z7Yt/B/w2LgVMyfJpC5UQrnpqJso979sFX3upcNXED4Zwdc3SpkMyrTGmo2nkL78zyAuTvhZxfgxZyVGlBZQeQFgCevXFy4j4ryeXp+VQlwogCipcDqS7EKT3lsUbjFV2ebkETBYGB7iB9Mc3EaUAjmKnoGmRMT7j+hnDDKkBdQ1F4ISZvaCJiDpsRF/1wNQo6iACqyRuAbczcYkbirVHZS3oUHywxEemCLRp1GJ2HTELBvx1G3hxXq1TqchFQea73OkMrRH8RbSABz+eLHx3iaZYJ+7ZUL6PLgENTQqWJMfFqH1BxJ4FyZai1XZqoRUiLMTqZhO7A3HS2EfiTxE+p1p1G0gaHUiygWu3M/zHcziCphS3u8Q3wpnmzWfTUQtOmDoVYSALBQBvJ3F+eL7UC06EUlCCWMKIEkmfnjjfhvOChm6bkatMnpEg+pf5hMieeOicC8aUqspVqSGMSUCMp6Oqtsf4wI6nB8bBTRETyIXB2mK6vFapqAhmVgbEWjBue4rVpFGNeprKyFAUI0GGn8sCQCIJuDzs+fw2NU2jr1wt8SZZ2006SzEmzDURaLTO82jkPk3qMiFQF4mV7P0+ZMjHIbEgzHivMVVU0BTpiP3hI8xlOw0iwjnscU/iNOtmaoFd2cqYUtKiCfVbZbXsBth9wdEQstTWjH0yBOmd9Sjlyw+ynDFqgHzUqwCAymZBBHqBJv0NtsZ7MR3NylA4nPuL8HpG9MG1mgemdpF7DnfDPwHxVaVdvPqIivT8sEwBIPplo+VzF8XE8DFCmwF9RvCF5EiRA5xIF9yN4gqqnh5KqF6SnUI1K6+W46akFiCbzaY2xfGQxgHFDcBcdNw9g6yrAJAUoFAAmSfa5Me+GZQRq/Lpg3GmOUnfbnir8NzGbX90BqX8uoElR0BBEjsZjAme4NVzJJ81a2klSquCEKmCNIsDPbDh4PJmcjAraqTFPHM62azhn1ZYemlJGgemDUjqWkybxG2AspkczSK01KEK4KkBGaxmQwvHOJnFtXL0ctT9TUmrGNKsGdVP82jb5nCmrxpGqEVsqDH5qVVh8wCI++Fcnc0MIJUbuD8o8yLUatnXy3aQabGELW9VNjY+xMj74y/CqaltTl2FgplCB/3D1AcoxBkmy86qZCjUB66TSCwgAsJmdtwPrhk+fZdK06Mjcs5Koo5kKfUPt7Y5c5Hc7JpEI4/aa8Py6xZCT0mPrjfxM6+UlAD1MytA/Ko5/M2+uIc54r0WCrPYEz/AEH3wFluP1qtQQqJO8JJPuzThpNzHdUQz+HhXwrFn0/P5jujlaaLTqVCV0gKByJ5WAmfbl7YytGjmQGpVKbmPyMGmLTAMjFA/E3xN+z1KlCnr86ooLVGNqaMLpSE2m8m0Cw6jlitBtiN1GxKMw5RlFfnM+lafBGXoMT5nM0spSatXcKijc8+yj8zHoMfPWV8XZymITNV1HQVXj9bYEznEatY6qtR6jdXYsfqxxBcnuQgxryoj7xP4q/a8xUrlTJsik2VRZVt2ue5OK29Ykz/AExiMewKXZ2biX6rw7Tao9On2LBmH/YstPyxNk+G0HaDXnslKoWI7BlUR1xjMZHLKdNFi+kAPUJ/1G5rSSAAv8zdOdgQ2blETy6+/Nj726AYR4E2CuNBzZPp1X1lqHiHJ5K2VoirVA/1GMx71OZ/lpj3YYqfHOMVs2013ZhyQHSi/wC1Rb5mSeuNK7k88RlLdJxY5SeBFtsAyWX8qoKiHSV6c+RBBBBBG46YuXhoU89RzCuipWoqCWHwspmGjlcdcVOuQBNrdcdA4Zwr9lyKrpCVq411eZi+hDO0KdupOCK1gky+nQ+IFTj1lXp0SJCg6DEgHc9ZP6YF4pw6kw1Kj022CgArPYi8n2w64hmVpUmDNpTrzJ7dT2GDPAHDC7HOVEdEp2pKwjzGj446KNu53tgaBjNPUDGvB78h/Pyk5U5PhtJak06vlsNJPqVnIvbb0rJ7tHWFGarlaVILTZ1uzSLOzEztzAhetsHeJMg7uatcsAwsACxIHRRsPeB3xBlPE+WSl5dRaleNkqFabU+qqQTKncgXtizWTYgdwxoFPMq1bIypdAw0xY3JnclrbGMYoZarpFQUy6D8yrrA7MRIHscWHMcU8ymPKyDeS5LT58aztJtsIsNvfCWt4gfLuDQSkjA9Wdl5XIIXryOLgEjmJs4U2Iwp5WtmKdOrSglSVMiRTiChndAeR2mYOHA4u/nU1qu2XrrAbWgajUk/ErNJQkHay7QRtioP4sZjNWhRaedMCmw67hh8ow/yniDJ5lKNFmq5dlGnUwXQRMhWZD3gHSBiCD5iUXKL4NS0ZniyaR+0D97emKtICorfKRDgX0me2rkrzHBKNaiTRP7xBrbTqUsrfC91F7QQBBseeIOF+JMowFIq1Mu66TUYPT1rKghpBUHqV+eLTwrhwprXFNQrAQApMNBJIAN19gSNo2gco5qFDcEiUAtmKI1I1TT7Nf3n+2PcPGcrVRWWqyuoMNrZYG5HwkR1Gxw8yGSBzEuNWkMQGvHSx742zPEqjEi8dMOppiTMrL7RUCyDI/8A63xRWvWounMNohh0OhFf9MSZGsslzktTgf8ATqKyDuRUUMBzvqHvgDLsS0YunAMgq/vGsACW6QBJP0xfNplUcwWk1+TK9LwPOIMhX89w1ajVVGMBmqK1M9gr6B7FFt0w5ynhlEkhuw1Ar9/bpjmb5tqlRq7N5rEkrqLWH5QNgigdx2GJEylViGYsbSsNAWR+VQfTvy685wguJi3BqamTVbFtVJ+k6HxDitHKDy/UWa58o3EH4ZJn6kW+mNslxc1VqPTo1SV02as0GSBYCQABfFT4bw0zpg77H/nG/wCI2fOWylLKo2l6xL1AN/LFlU9i0256cMnAqizyYiusy5WJ6A/7ltanQzZmnXpu49JUVFYg81EG/uJxBxXiVHh1F6raalVY00w3MkAaiJ0jn8scYyo56PmbDBXEeKhqPliIkGRzI/piPFb4R1C+Fi5yt8Xl9YFxzjNTN13r1SC7nlYACyqB0AAA9sABcSBMbBMTcTq5oq43jGwTGwXFCYQLNYxnTjfTjYLiLl9sveYCQulNMKAQLgkbn57x7YBIM88GVGM9N/vvgZ1xnFrM0wPWR6Ox/XGBTJNr3tOJQnt88EUuLCg0UVL1RvUI9KHogPP+Y36Abm6i5wFn0ln8NeDRTKVswuqpvTowLH+Jx16DYc72xB4r8WUqLEahmK5PwKfQn/5HHT+Fb9SMJs74irPSNPUV1fG0nW/8pbkv8q/MmYxXfICmFtIj/jB9y1VSC5x2MZ+/n/5I6CZnPZukJVqhaFBUGnTAufSRGkC/eLycdb8S+IKPDqFPXNQgaadOYZyu7MeSjmYNzEHC3wzwqnw7LtmswNNRhAU7gG4QD+Nok9AL7HHOPEfEqmbrvWqbmwHJVGyjsB95PPBt1DmLgFLI7MbeIOOvnk88M+iYNOSFQj8hUWJ/MGNyDHK1fquAfSLT0j7csOcpwx6GQMq2qvUDAQbIinSexbU3yAOEVdb2++KHuHX4AT3D04wRTVFX1TAI5L26MTzg4DrUGABZh6iYESfe088Q0zBmfqJ+2DaWd0D0j1yJqH1MOgXkvyviRBsSZBnMqFQAr69zy0i0KR/FufpgSnW0gjrzBg4nqglrE36AiT7dcSjgjnZSe8H+oxNymwnqBVqwYyZJjnfDzhXil8sRUo1KgcEDS4LoVj4GBYCLW03HLAtDhLD8oEcmsSewN+mC+HeHKtar5UEXvbp/xfEmhOCsb45l/wCEeLchXAru6Zd4/eU6hi/Wm0eodhe+ww2qUsk7ALXpK7AEKzBdQNwRqiZ7Tij5nwRSy9EmrDOxsoLQo7mRJ5fCB78hcrSXSUqLrpkAAj40jb/cPv74aRXrcJn5suIP4TgXOgp4bSmdbsipzYsAB8zbFY8ZeMErJ+y5W9I2qVNg4H5E5lZiW57CxJK7/wCPZOmoavmaKA3XmxH+weofTB7eFg1MPQPmUmEqwMyOvYzuMdv3H3jO8NlQ+EtfezEnDasenl0w4FAyGQIpKgWMDt6YgG0fObc4aHBWT8v/ABixcE4ZLAsNtybAAdZxbOquJT2e+XC/Iu/XqE8Q4gnDsqtZk81mIRF/mIJGpjeLEyB8hjjXHOMPWqvUdtdRzLN06KvIAC1uQgYvf4p8UGYy1JqLTRp1ihjZyySrDt6WA6zPPHMVTC1VHc+Xcxrz85gYkVMbijGJFTEFoFUmo2iBMzN59t4jng1eDsaBrBkIDBSs+sTsSIiJ78xiFUnEmjFN0MEgypiQUsTCjiQ0oxUtLhYN5eNxT7TiUU8TJRJ/94rulqlo8odsatSwWKcXx56dr/3/APWEI3AKg/y+IxR/wYP8ib8vr+m2CKbUQdL0j/uFQhuo39IHywUSyYmyGl7guT8PVq0aAIJgSYkjeOZjmQMWbhnCMrkAauYdXqJEkXVHM6UQbtUN/aCbb4QVfFLKzCh+7BGkR+VN4B6ncnAQyprGmXOmnTBIm292qN1JgW3NhzwZWVYTLp9i3dn0/f8A6h3Gs1Uz7eYz06VJZCK9QLA6xuxNpIHYcsAZHL0UdVT9/XLBVJU+SrHY6SJeN7gKNyDGN6lM1qggTeEU/lUbCNha5Pvg5XVPXKhCdL1ADDH+CmLnTIuRc+2JBvmCGPmhz+0R8U4jUYzVZmgnRO5mZaep3n+mFDZbWbR82sLwO/PucNeKjzKhclNNoANgOcSBP9LYxlaISHZVgG0NBJ7iQYPI/riwMs6iA1sgAwSTIF7fUmcG1MwsO1LUioABpCjXVIiR6SFHMx9QTGIc/liV1aRqm5HIdCJxNw2toswimw2AaNQBAnrIO9/tiwNQLJY4hNDzhkatYsGryQrRDqh0KxBWIYE2nkT2xW/33OtVn/e398PMxQG67G49uXzwMcuIxU5CIA477gNLitdGQtVqsgiVZjUBXmNLyu3bHX/DaxlSTpLC6kAghH9SBtUkNG6yQNgenJq2Wti8fhr4gL+Zla1WWIXyQ0CQoIZQeZA0m9yAemCI24yV9yx6zPHq5cR0tgPguWl198PuK8DbUemCODcGhh23xrF1CcTzgwZHzjcJSvFnBPMzVFTbVW8sf7TJ+0ffE3D1fKqVp1HVZPpBOn3jbBf4qcbFDM5YUo82kTWa0iTAQEc7Bp7N3wwyPlZ2gK1Df/qU5k025g84PI8x88KoylveE0MuF1UribkH9IpocfrK0rU95VT+owy4pxc18r5RMEsCYhdQHIxEjnHYYV5nIFDtGN8tSk4O2NDysUxanOLRzMcayE8KrQPgqUmPtJWf/wBsUBMtjreeohMhmVchRUp6Vnm5ui25kiB3xzv9k/zpjPzNRmxjxjaPpFiU8brSwecracZXL4BvhtkEWjiXysFjLxt/nXEgodvpiu6Ttga08bGlg39mxJ5ERAxXdJ2xcKc4lVMGCj0xqKeI3S22WR5OIB/lsex7Cl8xkDiT5PJNUJI9Kj4mPwqOpOAuLUPMYikRpUDW5kLA3IHfYDf9Mex7BweIfEtCwezX2gGVyUkn8o27++GSU5t+uM49ge4kyM/xGbOwX0gHyiIqMRDMb2UidIMW688Q1coCFU7iwEmViYHQb49j2DsaXiQP+OxIny0mWOqOvW9+/vjTM5MtcWI5xt9sex7APENym3zgiLVU8yJsSZA78pPvggoYgwLRCyIER16frj2PYKcrQYFzV6UAAfLGvl49j2BljcuqCpC9DC/M5QggiQRBBFiDuCOh749j2Lo5BlcmMFZ17wfxkZjJLUrspenqWoxIHwzDN0lYM+5wk4t+KdFAyZSk1Rtg7+hAeRj4mHP8uMY9h4uQInZ6lBz4qZio9asZdzJ5DkAAOQAgAdMa5WjVoOKtB2puOa/oQbEdQbYxj2FfFa4bwVIl38P+KBnCaGbCUq0SlQehXj8pBsG59DfY72XK+GShJgNAkCbMRcAnucex7DuPISsWOJWa2FkSn8C8UV3QjNEOpIdDoX0sNlNvhvYj1KQIMTgXiQLnU1z1tPz6nGMewg+VjYjaIOIG2XsO2NFyk49j2BAmEYCFfs50hTsLxyE7x9PtjBykDHsexe4GbDL9sbfs+3+b49j2IJlhMJQvHL9O/wD6xrUy98ex7EXUmuZ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0" name="Picture 20" descr="http://www.sifalibitkiler.net/wp-content/uploads/2012/01/kanserin-genel-olarak-tedavis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7806" y="5375610"/>
            <a:ext cx="1463040" cy="115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2" name="Picture 22" descr="https://encrypted-tbn2.gstatic.com/images?q=tbn:ANd9GcSCI5WlB-LYx-xAPJDqQyKmV3A9eWqREnMq0FhHv9Hkbb36e2sj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2229" y="2686870"/>
            <a:ext cx="1345473" cy="116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4" name="AutoShape 24" descr="data:image/jpeg;base64,/9j/4AAQSkZJRgABAQAAAQABAAD/2wCEAAkGBw8QDxAPDxQVEBQPEBUVDw8QEBAPEA0PFBUWFhcUFRQYHCggGBomHRQUITEiJSkrLi4uFx8zODMsNygtLisBCgoKDg0OGxAQGiwlICQsLCwtLCwsLCwsLCwsLCwsLCwsLCwsLCwsLCwsLCwsLCwsLCwsLCwsLCwsLCwsLCwsLP/AABEIAKgA8AMBEQACEQEDEQH/xAAcAAACAgMBAQAAAAAAAAAAAAABAgAFAwQGBwj/xAA5EAABBAAFAgUBBgUCBwAAAAABAAIDEQQFEiExBlETIkFhcTIUI0KBkaEHM1KxwdHwFRZDYnLh8f/EABoBAQADAQEBAAAAAAAAAAAAAAABAgQDBQb/xAAsEQACAgEEAQMDAwUBAAAAAAAAAQIDEQQSITFBEyJRBRQyI2GBFTNCUqFx/9oADAMBAAIRAxEAPwD1QBSQZGtQDAISMAgHAQgIagCGoA6R/sICBqEjaVADSAmlASkBNKAmlAEBSQGlIBSgEpCQUgJSABCAUhQAUpApCEAIQCkIBSEAjggMZCAcBAZGhAMAgHAQBQDBAMEAUAaQkNIA0gDSEEpARCSUgIgIgIhAKQEQC0gAoJApACgFKABCEClAKQgEKAxuCAyAIBggHCAYIAhAMEAyEhAUkBUAiEjBARCCIAqCSKQRARARARABCAEKABCRVIAUIAgAQgFIQCkIBHBAIQgGpAMEA4CAZAMAgChIwQBpCA0oJAQgIgGQBQEpASkAaQEpSCUgJSAFIAFAKgApIAoACgAgFKABQGMoBHBAMEA4CAYIBgEA6EkQBCAYKCCPeGgucaDQSSfQDkpksll4K6HPsI/wdMzHfab8CnfzS3mlXcjs9PYs5XXYg6hwZFidleL4V6q++H4PlN6J+3s+P3NyXGxMkZE97Wvlvw2E+Z+nmh+altI5quTi5JcI2HvDQXOIAaLLjsAB6lG8dlFFt4RjGNi0CTW3Q6tL9Q0m+KKZXZb05btuOTKyVpJAIJbVgEW2+LTKKuLXYs+LjYWNe4NMhpgJovd2Hco2kWjCUk2l0a4zrCktHist7yxnmHmkHLR77hN8S/29nwbyscTHNOxgt7g0EgAuIAs8DdQ3gmMXLoWPEMcXNa4OLDTwCCWE+h7JlEuLXLHKkqClAFIUgBCEClAAoAIBSgFIQCEIBgEA4QBAQDhAFCQqQEKCBlBIHxhwIO4IojuCnglcFJjclw8MDXwxxMdg2POFLxpZC5w5v0HCo4pLJ3hbOcsPz2YMiyeGXC4d88UJkLhO4xAGMz/1g+qQimlkvfbJTai+DezjANdWKZG2XEYdj/sxd6OcOL7GlLjnk5V2eG8RfZSSY/E4xsWFaYfFbpGawG3BkTxuB78qmXLg0qEK82YeP8TJ1hkzG5YMNBA2ZsTmeHC5+hoAPJcpsWIkaa1u5yk+/gxdSZezCsnxcE7cFLPJF48knna1o/AG+l/vSrJYWU8F6JysahKO5Lo3uoMOZcbl/wBzHMxrnP8AGe+nwkAEFg/F3/IK0l7lg50tRrny8/8ADdwvS+Bj0FkTPupnSs2vTM7l3zsFZQXwcJ32y/J9l0rHHHg5mfL5cdNPDjYQMPBLG/CPY86pXC7Lq/L9VTGWalaqop1vl9iZrlDsOZJsAY4ZsXPGZ5JjbXtF7D334USW3lE1W7uLOUujpl1MrAhACEAChACgFKEgQgUoBSgEKAYIBggGCAcIAoAqQRQBgoJCgNDPY9eFnboEuqJw8Nx0tk2+kn0tVn0dKeJowdLsLcFhg6NsJETfumHUxnwf3SH45L6jHqPD4LQK/k4+Tnsllecwx7S2FrQI9LoyDM/n+YOfX8vzXGD5ZruivSjjOf8Ag3X0Ifl8rTE6fdv3bH+G5x1Dhym7orontsXOB4OlcKZJJpI9RnZGHwyHXGzwwKAB7f4UqC7IlqZ4254RhzyFhzLLy6B0hDZNM4dUcPGzh6+yrNLejpTJ+jNZ/gsMgymLAxGJsjnB8rnXK+zrcfpH+ivGKicbbJ3PLRbqxwx8GrmOPiw8bpp3CNjfqe7YCzSiUklll4Vysltj2c/JhDmM0jMVABBhpI5cHOHm53Vd124VOZdmreqY5g+Xwzpyupiw/ICgASgFQEQAQAKECFAKUApQBQDAoSMEIHCAYKQFQCUgGUEkQGtmODZPDJBJ9MrC19bHSdioayWjNwe5C5dgmYeGOCOwyJoa2zZodz6olhYJsm5ycn2bCkqaeFyuCOeXEsYBLOGiR/q4N4VUvJeVk5RUW+EJn+SxY2EwTag0uDrY4tdbTfIUyWS1F0qZbolmwAAAcDgdgpwcW/LK3M8ljxE2GneXA4VxcwNcQ1xcB9Q9eFVxzhnaF8604ryVsfROF0NY8ySBmLOJbqkdtL2/8fZV9NHV621v+MHSroY8JnPY/pszy4p0srnx4iERsw7gDHC4fjA78KkoZNcNTsikl0zBl/TM0ZwRdipHfY43tc0ABs+rguHtQ/RFDgmepUs+1cssunsqfhYfCfK/EHW53iSfUA47N+ArRjjg43WepPdjBaKxyMbkBEAEAEAChApQkUoQKUBHJh45AQjJHCdgyNQgYISMgIoAUApeLDbFmyB6kDlV3LPJKiMrEClAVOdZ3HhdAfuXhxaCaBDavevcLLqNR6SO9VW/yVrOsI9dFh0nh17DvZWX+oecHd6TjsvsBmMUwJjddcjg/ottV8bejNOpx7NxpXf/ANOQwTjwMMYoBVOQc1i+uMBG98bnkmN5Y6m+XWOWgnYnZc/USOsaWxIevcvcaD3XQP0XzfoPhR6yJ9CRlxHWmAZWqQ+a9NMcS+jXlHrz6J6qHoyHb1dgiAS8tDgCNbHNIB7g8KfUiQ6ZIsIszw8hDY5WPJumte0k1zsrKUWUcJLk2CrFQWgAXIAWgJSABCECEIBZCofCJOfjz5zZHtdTmhxA7to/uvm5/VLKrXF9Hox08ZRL7DYoOAJFahYINg/PZerRrNyW7yZrKMdG41bjOTxW3psXV17KrsinhssoNrIweDwbrsboqykmuCGmuwqSAk0ok8LJKWXg4KfNZpMSJXAx+GD4e7Qwg/hN8nbdfOz1Mp2b3/B7sNPCNe35O4wc/iRskIrULIu6Pa19BXPdHJ4tsNknEcqz4OZ5/wDxDwrpZY+KaNrNaf6q7k7bewXm6xtTWTdpl7WcwyDQ1rdbHM2D2yMsuF20Mc00T80seDRnkfKYnQY9mJZ5mx7NaHBt6hu0to/3HoukNQoJYEo71hnscUgc0OHDgCPgr2YtNZPKksNo1MxzF0RAa3XtuLN/2WW++cXiCO1dUZLLZrMz57tmwPPdcvub3/gX9GH+xYYLEveC57NFcA8laqpWP8kcZxinwz5/z3p/M/tGIcKIkncRdm2aiRsR78hRKKNMbeCsxWVZjExxcxpa3ctBIJJO3pZPZVUYlvVbNHDDHW0RkufsRb2HQ7ngf72U4iHNrwbLIc0Y7WIPEe36XnziLsWgnZTtRX1cnT/w4w2OlzOKSVpZ4Wp8z3NFOFaQGkeu6mEPdkiyxOJ7BLnkLcQ/Cm/EZCZTQ20dr7rpKxRZWOknKtWeG8Gr/wAzwa8Kyng4suEezaaW1erfblcoaqM0mvJ1/p9mJP8A17MseeROaXAO2k8P05788LhL6hUll/OCk9HOLx+2S1B9VvXJjZo4vNY4zRNnsN6WO7XV1vHZphppyWTBhc7ikdoB37W0/wBkp11djx0RZppQWSxK2GcSfhH0DgMVqEj3D+s9r5+V8bq0vVeT1q3wi5yfMm6SynUN2gEevIoJRalHaslbo5eTo8vxdjSQbFaQ6g7T7r3dFq93sfjoy21Y9yKD+IjX+DFLE4sfG8gEVZY7Yj42BV9ekkpFtJ20af8ADzFDU9mt5MjdRZI4u0kHcgHi7P6LloJ+9xO2rjmGTuwvYR5pWdQY0RsDN7l2urDR6krzPqF+yO1eTbo6t8t3weey49sRJsSssNi8AA6AOdZ9Pf4XiKvwex2df0dnDXtdE4gG/IC6yTyQvW+nX8bJHn6/T498TpnL2MYPKfWTzj+JOKLJGjUGNLaL7ALb9bOxHce68rVJuxG6hrazgMo8AscI59b3VxxrbZcdJ/DuBfK52KUe0dY4Zby53M3SwQSOL6JMdEVsNwdt+KtcfR355OmcYZ7PlzNMUbTy1gB+aXtQWIpHlzlmTYIRckhPcLlD+4y8l7UbbGgLSlwceRigNZ+FaeQowSc91xgQcvxWkC/CJ7bDfkccKs/xL1SxJHkHRry7McFG5unVKdTWWGGmEgvPqs9a5XJsuftZ7uMuZ/SN+dgtWEYMsOEy2OIksAGrmgiWA3k5aeGI5xK02HyYUgGxpIIA0135WScVK3H7G+OvxTGrHTybD+l2ukwshJBwrnOFf9xBP9lWrSemlHPR2/qklGccfkbMGSlrS3u/V+1LhL6ZGSxnzk5Wa5zeceMG7nuN8GAuBommtPFErVq5uul7fBm00FOfJwmDy6fGuc5ziyMGgN/NXqV52k0m9b5ds136jb7UYczyM4N8crDQunUKF8gq+s0+yKlHsU2qfEj0fLp/EhjefxNBPzS9WmTdabPOmkpMyz8Lo+ihxU5Y58jDyHH1/uvj9Wv1pHrVfgjWwxDH8mvxD1A9lkrXuOzfBe5NMJJWloFUdXm59dz3Xo6SL9dcFLGlUzd6uH3LTt/MHPZet9Tw6lkyaL+4VHTTj9rDdIaNJcD/AFbUsX03G/s16texncNX0OVg8dI4DPc8ZPK5rSCz6Wkb3RO/PC+b1Vrtm34PodLp9la+Ty/M8dijK4tkMbWOc1jGgcDbce+60VKCiuOzZsz0dN01mDnMgn0eeMjU8bABp3o+4B2Waf6VqkmUlHcnFnssE7ZGNkbu17QQfYr6KElKKaPmJwcZNPwcJ1/CDNCTG2QaXlznHZhBaBtRu7/Zedr87lg2aV+1nKS5k1ryzw45HsprmiQB4aaBB8uyxqD4yzTk28liwpljcGHTC4FgZI5zaG4AFnYdleNrjZllZRzDCPXGHYEdtvhe4pZWfB5eOShmzIQY14fZY5gut9D79R8LzJ3Kq9+TXGvfUW3/ABjD/wBS0feQ+GcPQkbOHxLJG6mGxdX7rTXYprKOcoOL5MquVKnqmJr8FiWu4ML7ogHjudvRRLovD8jwTpWR4x+CDbZeJYRG5oD5CTZIr6BW9brNDG43W52H0e0LWecFyPog5jMYoo8b9odYcyEku4GhrTYXnXThDUJPvB1VTcd5s5dn0U7IXtBHjh2kGrbpNUffZX++hujFeS1dTnFtGXJs1GJa5wbo0vLS29R+eAuumvVyePDL6nTulpPya/VuGMmGeG8inD5CamrfW0Uontmc3kHUcTGiGQaC0c+v5tpebp9Y6V6di4+TZbp/Ue6JZY90OKj0NdfBoiiQt0NRVd7UzM6pw7Rf4IUwDsFrjwZ3yzLLwrFTz7MIn+PLo9H/ADz7L5DWr9eR69D9iDinaW+dwaXU0OBogn1+eVlqhmaLzliJcdNmN75YorcY3XIXNaxgcbto01Z7r3tPp1PKRilbJGz1o5wZHGwjUAXM1Vu4UPX2JUfUm47Y+Dto3ubZo9PSEzRFxB7N+kN232uif9Vm0Mf1kaNTh1suusM3+zYZ9bvcw17NFAk/qvX1lyUdq7Zk0NG+zc+keHx44F1AyMew+U2dA+G8BYJRSjyfRY5N3OnTMw7TpH3zzsRuHVuQe2ypTJN4fgpF8tE6XzTTogk3jc6tTdpI3H29QVGoqi/d5E44WT2TpeXS0wE6g3dhP7j4Wn6be37GeLr6+rCi63807BTnBrdww8g87Vf7qda36iOWnXtOPMPht1RN1sMgtrHC26vXXJd+u21Us27dlSO7Rg8TwsXcY1iZtkObpcCOA2huD69qU4UoY+CU8M9e6ZxJkwsTiKIGkgnUQWmuV6umnurTPOujiZnjw7HSSktG9WSOaVIR3WyZMp+xIzDBsqtI/QLTsWMYOW9/JnijDRQFDsFZJJcFeWOrAqOqcubisHiMO8lrZIyC5poit/8ACq+i0PyPnvJpAcVhD9TfHjAp0jyPON75vatgssfyPQs/A+m2rWujzX2QoQzjs+xIfjhgyB99CfPZsAg+WvyXmaiiE9Qm+8HX1Wo+mbmXZN4TYWN4iv53JNKz0Ccoyz0WhdsrcTbyjL/A11+J1/C06fTRpzt8lr9Q7sZ8FhIAQQ7g91pM/XJzGY9LRuJdHQu7BAI/JZrKIy7O8LpROUzHCT4RzXaiW6gN72N0COy8nVaRV+6Btqt9RbWd3keKMsLJDsXDf5GxXsaebnWmzz7VieCzdwu/g5nEZrEBPIT+5oEUF8n9Rz6zPToftOfnEuLnayNpLG7N3IBdYt9jt/ld9HpZY/dlbLF0ekdP5YzDRBjdzy53q5y96mqNccIwTnuZq9WQW2OTYeG7ckWA08rJ9Ro3wyjTpLNsiu6Wwsckvitv7okai3SN99vb/wBrhoKZQzOR31Vya2xON6szLE4zFvEcvgxM8jRw1/r5iuM7VY90lk9bTUKutGLKYWvw832gNLsPXmjaB4wdxv8AIr81ztnnhHWUmpLBpY7NZKidNDGYtVfdyHVGDtv/APPRWqorjyi23D7Jj8rGEma5haHFxLb8+gD1I45Vd+7KYjJTL/pTP5m4hjXubIHnem6XN9gAe1pVtqsUkjPqKFOtlt/EGZutrdYaXx20lxaaBA1D9aW3Vx3SUjyKFhNHHa2WDWpxO9uPlB9QNux4WXnk7tD4vEGVzI2ebU7SYg7U8H8Jae/1c+hUwi3Lb8iUklk9f6dwJw+GiiJ1Oa3zHu47le1VBQhg8ucsyybUD2iSSzVn91njNQseWdXGTisGwZ2DlwXX7mHyc/Sl8AM7NqcN+PcqY3wfkh1yXZkC7L9inRU9VSFmBxTmmiIX0eK25UTfBev8keC9KxOlzLBMIbvM1w0NrWxtkuvtsFlrWWbrXiLPpBnC1+DzmFSDjM8mjix4le2zFAX69RBGlrvLXuvNulFalZ+DbRoVbDd+5t5N1I3ERQSBhZ4+rbUDo0mt9t1eeujCUYtdl79DKqUoZ6MWM6qZEIS5v86fwvqHk48x23G6inWwsjnHnBkurdb5Nzql07cOZID52HVpH4wPRd9RGcq8R4ZNEop+4qci6qhlZUrgx7QNWrbV/oVjo1uFts4fyaLNK85iVnV+eYeRojiPivLgabvZHA/VRqrlalCHJamt1rMjp+nMK6LDRMdyGjV8ndehRXsgomK15lktl2ObOTzvJHTT3dNI3FkWsdmmjOe5neNrSwWmS5KyEU0UO3oF3rrUejnKTZeBq6rgoa+PwokYWn1VWsolPBhwuDbFGWNHIo+6q4Lbgspc5OUl6W8VztfBN1ZpZPtYrpGtauxeTJD0PGGkA6QeQLAP7p9pBvOB95PPYWdAwAHYb+yt9tEn72z5M8nSUbtnHV31W7+5ULSQXgqtXNeTFF0dHG5rowAQdtuEelg+0T93P5H6r6VGL8DfQcPektFGiBY+DQXSVXGEco2tNnND+Gsjy10kpLWE6Y6Fey5xo2rB0eoOs6X6Qiwp11qd6E+nx2XaupROE7HJHXBi7nIrcZlLJHl5uzXqa29lwnp4TeWdY2ySwYjkcXrZ/Mqn2tfwW9eRlwGVtifqbfwdwFeFEIvhFJWyl2WoXc5lN1dhDPgsRCCQZYy2xyLUS6LQeHk83/h/0TLBjhPI8lsbTpaGad9wATfG641rk722ZR7C1aDMQoCgzjKGzPcT+Jhafggj/KyWaaM572bKNZOqOEa2DyMQsjYzYR2R8k2uNmghNpvwXs105ycn5MGOyBswja7/AKby4Vtvtv8AsrQ0UILj5yY7Juzs6Mx23SVu8FDjs56JilkMjfK48keqz2aeMuWjtC6S8mbI+j4sO7V9Tu55CmuiMOiJ2uR1DW0KXc5DBSA6QhA4CAZAQhALpQkLIgFAMgapwQNpUYAvhhAMGBTgkBiCgB8MIBgFICgBpUAhagBpQDKQY5I7UASPDgcJjAMykEKECOCEiFiAGkICFAIQEApQgUoSQIBghA4QkKAYIQEIAhCRgFJAQFACgIgChJEBEAUBLQAJQEQEQEtABAS0IASgFKkAJUAUlAKhIpKECFAKSgCChIQhA4KAIKEjBCBggChIbQgNoA2gDaAloSS0AUBEAEBEBLQAQEtCAWgASgAgIgFKAUoSAoBShAhKAUlAAFAMEA4QDBAMEAQUAwQBQEQBQBUglqAFARARARARAS0ALQEUgCgAQkBQgFoAEoBUJAShAhQCkoBCUAAUA4KAYFAMCgHCAKANoBgUBEAUAbQkikEQgKAiAiAiACAiACgEQAtAAlABAAoSKSgFKECkoBCUAjigFBQGQFAOCgGCAIKAcFAG0AbQBtAG0JCgIgIgIhAUBEAEBEBEBEACUAEALQC2gASgFJQCkoBSUAhKAQlAf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6" name="Picture 26" descr="http://paleocafe.org/wp-content/uploads/2011/07/type2diabet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6542" y="5669281"/>
            <a:ext cx="1457378" cy="101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3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 Başlık"/>
          <p:cNvSpPr txBox="1">
            <a:spLocks/>
          </p:cNvSpPr>
          <p:nvPr/>
        </p:nvSpPr>
        <p:spPr>
          <a:xfrm rot="16200000">
            <a:off x="-2768559" y="2120793"/>
            <a:ext cx="6648997" cy="1963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A7BD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form</a:t>
            </a:r>
            <a:r>
              <a:rPr kumimoji="0" lang="tr-TR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eo</a:t>
            </a:r>
            <a:endParaRPr kumimoji="0" lang="tr-TR" sz="13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658983" y="1413238"/>
          <a:ext cx="8151223" cy="42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Yuvarlatılmış Dikdörtgen"/>
          <p:cNvSpPr/>
          <p:nvPr/>
        </p:nvSpPr>
        <p:spPr>
          <a:xfrm>
            <a:off x="2058190" y="4687127"/>
            <a:ext cx="1338151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%25-36</a:t>
            </a:r>
            <a:endParaRPr lang="tr-TR" sz="2400" b="1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4254120" y="4713252"/>
            <a:ext cx="1297593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%21-27</a:t>
            </a:r>
            <a:endParaRPr lang="tr-TR" sz="2400" b="1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252755" y="4700191"/>
            <a:ext cx="1323702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%21-43</a:t>
            </a:r>
            <a:endParaRPr lang="tr-TR" sz="2400" b="1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8216010" y="4661002"/>
            <a:ext cx="1332939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%47</a:t>
            </a:r>
            <a:endParaRPr lang="tr-TR" sz="2400" b="1" dirty="0"/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1593670" y="638424"/>
            <a:ext cx="8412480" cy="8246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 tahıl tüketen bireylerde bazı hastalıkların riski önemli derecede azalmaktadır;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http://blu.stb.s-msn.com/i/4D/1C8595673FCDFF72A386CA5869E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050" y="1129166"/>
            <a:ext cx="4048125" cy="2686051"/>
          </a:xfrm>
          <a:prstGeom prst="rect">
            <a:avLst/>
          </a:prstGeom>
          <a:noFill/>
        </p:spPr>
      </p:pic>
      <p:sp>
        <p:nvSpPr>
          <p:cNvPr id="5" name="4 Gözyaşı Damlası"/>
          <p:cNvSpPr/>
          <p:nvPr/>
        </p:nvSpPr>
        <p:spPr>
          <a:xfrm>
            <a:off x="4754880" y="1972491"/>
            <a:ext cx="4637313" cy="4376057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Tam tahıl ve Rafine ürün girişleri arasındaki ilişkileri incelenerek yapılan 8 yıl izlemi süren bir çalışmada; </a:t>
            </a:r>
          </a:p>
          <a:p>
            <a:pPr algn="ctr"/>
            <a:r>
              <a:rPr lang="tr-TR" dirty="0" smtClean="0"/>
              <a:t>~1.5 porsiyon tam tahıl tüketen bireylerin </a:t>
            </a:r>
          </a:p>
          <a:p>
            <a:pPr algn="ctr"/>
            <a:r>
              <a:rPr lang="tr-TR" dirty="0" smtClean="0"/>
              <a:t>~0.9 porsiyon tüketenlere göre</a:t>
            </a:r>
          </a:p>
          <a:p>
            <a:pPr algn="ctr"/>
            <a:r>
              <a:rPr lang="tr-TR" dirty="0" smtClean="0"/>
              <a:t> ağırlık kazanımı </a:t>
            </a:r>
          </a:p>
          <a:p>
            <a:pPr algn="ctr"/>
            <a:r>
              <a:rPr lang="tr-TR" sz="2400" b="1" u="sng" dirty="0" smtClean="0"/>
              <a:t>0.5 kg daha az </a:t>
            </a:r>
            <a:r>
              <a:rPr lang="tr-TR" dirty="0" smtClean="0"/>
              <a:t>bulunmuştur.</a:t>
            </a:r>
            <a:endParaRPr lang="tr-TR" sz="105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852160" y="5708468"/>
            <a:ext cx="2704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Karl JP,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Saltzman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E.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Nutr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2012;3:697-707.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Gözyaşı Damlası"/>
          <p:cNvSpPr/>
          <p:nvPr/>
        </p:nvSpPr>
        <p:spPr>
          <a:xfrm>
            <a:off x="4754880" y="1972491"/>
            <a:ext cx="4637313" cy="4376057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Katcher</a:t>
            </a:r>
            <a:r>
              <a:rPr lang="tr-TR" dirty="0" smtClean="0"/>
              <a:t> ve ark. Rastgele metabolik sendromlu 50 </a:t>
            </a:r>
            <a:r>
              <a:rPr lang="tr-TR" dirty="0" err="1" smtClean="0"/>
              <a:t>obez</a:t>
            </a:r>
            <a:r>
              <a:rPr lang="tr-TR" dirty="0" smtClean="0"/>
              <a:t> yetişkin üzerinde yaptıkları çalışmalara göre tam tahıllı beslenenler tam tahıllı beslenmeyenlere oranla </a:t>
            </a:r>
            <a:r>
              <a:rPr lang="tr-TR" sz="2400" b="1" u="sng" dirty="0" smtClean="0"/>
              <a:t>Günlük 500 kcal </a:t>
            </a:r>
            <a:endParaRPr lang="tr-TR" b="1" u="sng" dirty="0" smtClean="0"/>
          </a:p>
          <a:p>
            <a:pPr algn="ctr"/>
            <a:r>
              <a:rPr lang="tr-TR" dirty="0" smtClean="0"/>
              <a:t>enerji alımına sahip olarak bulunmuştur.</a:t>
            </a:r>
            <a:endParaRPr lang="tr-TR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852160" y="5708468"/>
            <a:ext cx="2704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Karl JP,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Saltzman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E.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Nutr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2012;3:697-707.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8203476" y="4598124"/>
            <a:ext cx="509450" cy="37882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6" descr="http://www.gurmebebek.com/images/tariffotos/1-ekmek-2012062123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567" y="903774"/>
            <a:ext cx="314327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852160" y="5708468"/>
            <a:ext cx="2704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Karl JP,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Saltzman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E.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Nutr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2012;3:697-707.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7498081" y="5107576"/>
            <a:ext cx="587827" cy="58783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7346" name="Picture 2" descr="http://im.haberturk.com/2013/01/19/812884_detay.jpg?1358602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977" y="1419533"/>
            <a:ext cx="4872446" cy="330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Gözyaşı Damlası"/>
          <p:cNvSpPr/>
          <p:nvPr/>
        </p:nvSpPr>
        <p:spPr>
          <a:xfrm>
            <a:off x="4754880" y="1554481"/>
            <a:ext cx="4637313" cy="4794068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Günlük 5 porsiyon ve 0.25 porsiyon tam tahıllı ekmek alan bireyler karşılaştırıldığında</a:t>
            </a:r>
          </a:p>
          <a:p>
            <a:pPr algn="ctr"/>
            <a:r>
              <a:rPr lang="tr-TR" dirty="0" smtClean="0"/>
              <a:t> 12 hafta sonrasında 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bel çevresi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karın çevresi yağlanma 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toplam yağlanma azalmalar görülürken 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err="1" smtClean="0"/>
              <a:t>abdominal</a:t>
            </a:r>
            <a:r>
              <a:rPr lang="tr-TR" dirty="0" smtClean="0"/>
              <a:t> yağlanmada </a:t>
            </a:r>
          </a:p>
          <a:p>
            <a:pPr algn="ctr"/>
            <a:r>
              <a:rPr lang="tr-TR" sz="2800" b="1" dirty="0" smtClean="0"/>
              <a:t>%1.3</a:t>
            </a:r>
            <a:endParaRPr lang="tr-TR" sz="2800" b="1" dirty="0"/>
          </a:p>
        </p:txBody>
      </p:sp>
      <p:sp>
        <p:nvSpPr>
          <p:cNvPr id="10" name="9 Aşağı Ok"/>
          <p:cNvSpPr/>
          <p:nvPr/>
        </p:nvSpPr>
        <p:spPr>
          <a:xfrm>
            <a:off x="7628711" y="5172889"/>
            <a:ext cx="509450" cy="37882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95555" y="5547359"/>
            <a:ext cx="2704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Karl JP,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Saltzman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E.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Nutr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2012;3:697-707.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6" name="Picture 4" descr="http://cf.ltkcdn.net/vegetarian/images/std/157954-275x275-whole-grain-f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727" y="885009"/>
            <a:ext cx="3827416" cy="3935185"/>
          </a:xfrm>
          <a:prstGeom prst="rect">
            <a:avLst/>
          </a:prstGeom>
          <a:noFill/>
        </p:spPr>
      </p:pic>
      <p:sp>
        <p:nvSpPr>
          <p:cNvPr id="5" name="4 Gözyaşı Damlası"/>
          <p:cNvSpPr/>
          <p:nvPr/>
        </p:nvSpPr>
        <p:spPr>
          <a:xfrm>
            <a:off x="4781007" y="1763487"/>
            <a:ext cx="4310742" cy="4140924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TAM TAHILLAR</a:t>
            </a:r>
          </a:p>
          <a:p>
            <a:pPr algn="ctr"/>
            <a:r>
              <a:rPr lang="tr-TR" dirty="0" smtClean="0"/>
              <a:t> VE</a:t>
            </a:r>
          </a:p>
          <a:p>
            <a:pPr algn="ctr"/>
            <a:r>
              <a:rPr lang="tr-TR" dirty="0" smtClean="0"/>
              <a:t> VÜCUT KÜTLESİ ÜZERİNE </a:t>
            </a:r>
          </a:p>
          <a:p>
            <a:pPr algn="ctr"/>
            <a:r>
              <a:rPr lang="tr-TR" dirty="0" smtClean="0"/>
              <a:t>META-ANALİZ  SONUÇLARI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Tam tahıllar bakımından zengin bir beslenme düzeni düşük BKİ, dar bir bel çapı ve aşırı kilolu olma riskinin azalması ile birebir bağlantılı bulunmuştur.</a:t>
            </a:r>
          </a:p>
          <a:p>
            <a:pPr algn="ctr"/>
            <a:endParaRPr lang="tr-TR" sz="1050" dirty="0" smtClean="0"/>
          </a:p>
          <a:p>
            <a:pPr algn="ctr"/>
            <a:r>
              <a:rPr lang="tr-TR" sz="1050" dirty="0" err="1" smtClean="0"/>
              <a:t>Harland</a:t>
            </a:r>
            <a:r>
              <a:rPr lang="tr-TR" sz="1050" dirty="0" smtClean="0"/>
              <a:t>., J.I.&amp;</a:t>
            </a:r>
            <a:r>
              <a:rPr lang="tr-TR" sz="1050" dirty="0" err="1" smtClean="0"/>
              <a:t>Garton</a:t>
            </a:r>
            <a:r>
              <a:rPr lang="tr-TR" sz="1050" dirty="0" smtClean="0"/>
              <a:t>, L.E.(2008)</a:t>
            </a:r>
            <a:endParaRPr lang="tr-T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1" descr="C:\Users\Başak\Pictures\1104p62-bulgur-salad-edamam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17" y="1493520"/>
            <a:ext cx="3810000" cy="3810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Gözyaşı Damlası"/>
          <p:cNvSpPr/>
          <p:nvPr/>
        </p:nvSpPr>
        <p:spPr>
          <a:xfrm>
            <a:off x="4781007" y="1763487"/>
            <a:ext cx="4310742" cy="4140924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İncelenen tüm çalışmalarda yüksek oranda tam tahıl tüketimi hem kadın </a:t>
            </a:r>
            <a:r>
              <a:rPr lang="nl-NL" sz="2000" dirty="0" smtClean="0"/>
              <a:t>hem de erkeklerde daha dü</a:t>
            </a:r>
            <a:r>
              <a:rPr lang="tr-TR" sz="2000" dirty="0" smtClean="0"/>
              <a:t>ş</a:t>
            </a:r>
            <a:r>
              <a:rPr lang="nl-NL" sz="2000" dirty="0" smtClean="0"/>
              <a:t>ük BK</a:t>
            </a:r>
            <a:r>
              <a:rPr lang="tr-TR" sz="2000" dirty="0" smtClean="0"/>
              <a:t>İ</a:t>
            </a:r>
            <a:r>
              <a:rPr lang="nl-NL" sz="2000" dirty="0" smtClean="0"/>
              <a:t> ve</a:t>
            </a:r>
            <a:r>
              <a:rPr lang="tr-TR" sz="2000" dirty="0" smtClean="0"/>
              <a:t> bel çevresi ile ilişkili bulunmuştur.</a:t>
            </a:r>
          </a:p>
          <a:p>
            <a:pPr algn="ctr"/>
            <a:endParaRPr lang="tr-TR" sz="1050" dirty="0" smtClean="0"/>
          </a:p>
          <a:p>
            <a:r>
              <a:rPr lang="tr-TR" sz="1050" dirty="0" err="1" smtClean="0"/>
              <a:t>Nutrition</a:t>
            </a:r>
            <a:r>
              <a:rPr lang="tr-TR" sz="1050" dirty="0" smtClean="0"/>
              <a:t>, </a:t>
            </a:r>
            <a:r>
              <a:rPr lang="tr-TR" sz="1050" dirty="0" err="1" smtClean="0"/>
              <a:t>Metabolism</a:t>
            </a:r>
            <a:r>
              <a:rPr lang="tr-TR" sz="1050" dirty="0" smtClean="0"/>
              <a:t> &amp; </a:t>
            </a:r>
            <a:r>
              <a:rPr lang="tr-TR" sz="1050" dirty="0" err="1" smtClean="0"/>
              <a:t>Cardiovascular</a:t>
            </a:r>
            <a:r>
              <a:rPr lang="tr-TR" sz="1050" dirty="0" smtClean="0"/>
              <a:t> </a:t>
            </a:r>
            <a:r>
              <a:rPr lang="tr-TR" sz="1050" dirty="0" err="1" smtClean="0"/>
              <a:t>Diseases</a:t>
            </a:r>
            <a:r>
              <a:rPr lang="tr-TR" sz="1050" dirty="0" smtClean="0"/>
              <a:t> (2011) 21, 901-908</a:t>
            </a:r>
            <a:endParaRPr lang="tr-T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http://cdn.wellnessmama.com/wp-content/uploads/How-Grains-are-Killing-You-Slow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1" descr="C:\Users\Başak\Pictures\1000112_196529480506824_113135481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19" y="809897"/>
            <a:ext cx="4075611" cy="3135086"/>
          </a:xfrm>
          <a:prstGeom prst="rect">
            <a:avLst/>
          </a:prstGeom>
          <a:noFill/>
        </p:spPr>
      </p:pic>
      <p:sp>
        <p:nvSpPr>
          <p:cNvPr id="5" name="4 Gözyaşı Damlası"/>
          <p:cNvSpPr/>
          <p:nvPr/>
        </p:nvSpPr>
        <p:spPr>
          <a:xfrm>
            <a:off x="4898571" y="1371600"/>
            <a:ext cx="4728756" cy="4598125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‘</a:t>
            </a:r>
            <a:r>
              <a:rPr lang="tr-TR" dirty="0" err="1" smtClean="0"/>
              <a:t>Physicians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’ çalışmasında; </a:t>
            </a:r>
          </a:p>
          <a:p>
            <a:pPr algn="ctr"/>
            <a:r>
              <a:rPr lang="tr-TR" dirty="0" smtClean="0"/>
              <a:t>13 yıl içerisinde yaşlarına göre düzenlenmiş denekler üzerinde 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 ≥1 porsiyon tam tahıllı kahvaltılık gevrek 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 &lt;1 porsiyon tam tahıllı kahvaltılık gevrek tüketimiyle karşılaştırıldığında</a:t>
            </a:r>
          </a:p>
          <a:p>
            <a:pPr algn="ctr"/>
            <a:r>
              <a:rPr lang="tr-TR" sz="2000" b="1" u="sng" dirty="0" smtClean="0"/>
              <a:t> 0.4 kg daha az </a:t>
            </a:r>
          </a:p>
          <a:p>
            <a:pPr algn="ctr"/>
            <a:r>
              <a:rPr lang="tr-TR" dirty="0" smtClean="0"/>
              <a:t>kilo kazanımı görülmüştür.</a:t>
            </a:r>
          </a:p>
          <a:p>
            <a:pPr algn="ctr"/>
            <a:endParaRPr lang="tr-TR" sz="105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05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Karl JP, </a:t>
            </a:r>
            <a:r>
              <a:rPr lang="tr-TR" sz="105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Saltzman</a:t>
            </a:r>
            <a:r>
              <a:rPr lang="tr-TR" sz="105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E. </a:t>
            </a:r>
            <a:r>
              <a:rPr lang="tr-TR" sz="105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</a:t>
            </a:r>
            <a:r>
              <a:rPr lang="tr-TR" sz="105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105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Nutr</a:t>
            </a:r>
            <a:r>
              <a:rPr lang="tr-TR" sz="105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2012;3:697-707.</a:t>
            </a:r>
            <a:endParaRPr lang="tr-T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4" descr="http://www.sweetchristinesglutenfree.com/public.assets/images/Bread-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667" y="996359"/>
            <a:ext cx="4403362" cy="32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Gözyaşı Damlası"/>
          <p:cNvSpPr/>
          <p:nvPr/>
        </p:nvSpPr>
        <p:spPr>
          <a:xfrm>
            <a:off x="5003074" y="1881051"/>
            <a:ext cx="3866606" cy="3827417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Düşük </a:t>
            </a:r>
            <a:r>
              <a:rPr lang="tr-TR" dirty="0" err="1" smtClean="0"/>
              <a:t>Gİ’li</a:t>
            </a:r>
            <a:r>
              <a:rPr lang="tr-TR" dirty="0" smtClean="0"/>
              <a:t> ekmek ve tam tahıllar tüketen diyabetik hastaların;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 kan glikoz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 kolesterol 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TG düzeylerinde</a:t>
            </a:r>
          </a:p>
          <a:p>
            <a:pPr algn="ctr"/>
            <a:endParaRPr lang="tr-TR" sz="105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/>
              <a:t>Am J </a:t>
            </a:r>
            <a:r>
              <a:rPr lang="en-US" sz="1050" dirty="0" err="1" smtClean="0"/>
              <a:t>Clin</a:t>
            </a:r>
            <a:r>
              <a:rPr lang="en-US" sz="1050" dirty="0" smtClean="0"/>
              <a:t> </a:t>
            </a:r>
            <a:r>
              <a:rPr lang="en-US" sz="1050" dirty="0" err="1" smtClean="0"/>
              <a:t>Nutr</a:t>
            </a:r>
            <a:r>
              <a:rPr lang="en-US" sz="1050" dirty="0" smtClean="0"/>
              <a:t>, 2008. 87, Suppl. 1, S258–S268.</a:t>
            </a:r>
            <a:endParaRPr lang="tr-T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Aşağı Ok"/>
          <p:cNvSpPr/>
          <p:nvPr/>
        </p:nvSpPr>
        <p:spPr>
          <a:xfrm>
            <a:off x="7707087" y="3749037"/>
            <a:ext cx="509450" cy="43107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özyaşı Damlası"/>
          <p:cNvSpPr/>
          <p:nvPr/>
        </p:nvSpPr>
        <p:spPr>
          <a:xfrm>
            <a:off x="4963884" y="1920239"/>
            <a:ext cx="4180115" cy="4101737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Bir çalışmada,</a:t>
            </a:r>
          </a:p>
          <a:p>
            <a:pPr algn="ctr"/>
            <a:r>
              <a:rPr lang="tr-TR" dirty="0" smtClean="0"/>
              <a:t> genellikle rafine tahıl tüketen ve az miktarda tam tahıl ile beslenen kişilerin diğer kişilere oranla %57 tip 2 DM riski altında olduğu bulunmuştur.</a:t>
            </a:r>
          </a:p>
          <a:p>
            <a:pPr algn="ctr"/>
            <a:endParaRPr lang="tr-TR" sz="1050" dirty="0" smtClean="0"/>
          </a:p>
          <a:p>
            <a:r>
              <a:rPr lang="de-DE" sz="1050" dirty="0" smtClean="0"/>
              <a:t>Am J </a:t>
            </a:r>
            <a:r>
              <a:rPr lang="de-DE" sz="1050" dirty="0" err="1" smtClean="0"/>
              <a:t>Clin</a:t>
            </a:r>
            <a:r>
              <a:rPr lang="de-DE" sz="1050" dirty="0" smtClean="0"/>
              <a:t> </a:t>
            </a:r>
            <a:r>
              <a:rPr lang="de-DE" sz="1050" dirty="0" err="1" smtClean="0"/>
              <a:t>Nutr</a:t>
            </a:r>
            <a:r>
              <a:rPr lang="de-DE" sz="1050" dirty="0" smtClean="0"/>
              <a:t>, 2000. 71, 921–930.</a:t>
            </a:r>
            <a:endParaRPr lang="tr-TR" sz="105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özyaşı Damlası"/>
          <p:cNvSpPr/>
          <p:nvPr/>
        </p:nvSpPr>
        <p:spPr>
          <a:xfrm>
            <a:off x="5003074" y="1881051"/>
            <a:ext cx="3866606" cy="3827417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Epidemiyolojik çalışmalarda  tam tahıl ürünlerinin tüketiminin tip 2 diyabet riskini ;</a:t>
            </a:r>
          </a:p>
          <a:p>
            <a:pPr>
              <a:buNone/>
            </a:pPr>
            <a:r>
              <a:rPr lang="tr-TR" b="1" dirty="0" smtClean="0"/>
              <a:t> </a:t>
            </a:r>
            <a:r>
              <a:rPr lang="tr-TR" sz="2400" b="1" dirty="0" smtClean="0"/>
              <a:t>%20-37 </a:t>
            </a:r>
            <a:endParaRPr lang="tr-TR" b="1" dirty="0" smtClean="0"/>
          </a:p>
          <a:p>
            <a:pPr algn="ctr"/>
            <a:endParaRPr lang="tr-TR" sz="1050" dirty="0" smtClean="0"/>
          </a:p>
          <a:p>
            <a:r>
              <a:rPr lang="de-DE" sz="1050" dirty="0" smtClean="0"/>
              <a:t>Am J </a:t>
            </a:r>
            <a:r>
              <a:rPr lang="de-DE" sz="1050" dirty="0" err="1" smtClean="0"/>
              <a:t>Clin</a:t>
            </a:r>
            <a:r>
              <a:rPr lang="de-DE" sz="1050" dirty="0" smtClean="0"/>
              <a:t> </a:t>
            </a:r>
            <a:r>
              <a:rPr lang="de-DE" sz="1050" dirty="0" err="1" smtClean="0"/>
              <a:t>Nutr</a:t>
            </a:r>
            <a:r>
              <a:rPr lang="de-DE" sz="1050" dirty="0" smtClean="0"/>
              <a:t>, 2006. 83, 124–131.</a:t>
            </a:r>
            <a:r>
              <a:rPr lang="tr-TR" sz="1050" dirty="0" err="1" smtClean="0"/>
              <a:t>Proceed</a:t>
            </a:r>
            <a:r>
              <a:rPr lang="tr-TR" sz="1050" dirty="0" smtClean="0"/>
              <a:t> </a:t>
            </a:r>
            <a:r>
              <a:rPr lang="tr-TR" sz="1050" dirty="0" err="1" smtClean="0"/>
              <a:t>Nutr</a:t>
            </a:r>
            <a:r>
              <a:rPr lang="tr-TR" sz="1050" dirty="0" smtClean="0"/>
              <a:t> </a:t>
            </a:r>
            <a:r>
              <a:rPr lang="tr-TR" sz="1050" dirty="0" err="1" smtClean="0"/>
              <a:t>Soc</a:t>
            </a:r>
            <a:r>
              <a:rPr lang="tr-TR" sz="1050" dirty="0" smtClean="0"/>
              <a:t>, 2003. 62, 143–149.</a:t>
            </a:r>
            <a:r>
              <a:rPr lang="en-US" sz="1050" dirty="0" smtClean="0"/>
              <a:t>Am J </a:t>
            </a:r>
            <a:r>
              <a:rPr lang="en-US" sz="1050" dirty="0" err="1" smtClean="0"/>
              <a:t>Clin</a:t>
            </a:r>
            <a:r>
              <a:rPr lang="en-US" sz="1050" dirty="0" smtClean="0"/>
              <a:t> </a:t>
            </a:r>
            <a:r>
              <a:rPr lang="en-US" sz="1050" dirty="0" err="1" smtClean="0"/>
              <a:t>Nutr</a:t>
            </a:r>
            <a:r>
              <a:rPr lang="en-US" sz="1050" dirty="0" smtClean="0"/>
              <a:t> , 2008.87, Suppl. 1, S237–S243.</a:t>
            </a:r>
            <a:endParaRPr lang="tr-TR" sz="105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" descr="C:\Users\Başak\Pictures\es-grains-0510p54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028" y="1076325"/>
            <a:ext cx="3221355" cy="3221355"/>
          </a:xfrm>
          <a:prstGeom prst="rect">
            <a:avLst/>
          </a:prstGeom>
          <a:noFill/>
        </p:spPr>
      </p:pic>
      <p:sp>
        <p:nvSpPr>
          <p:cNvPr id="7" name="6 Aşağı Ok"/>
          <p:cNvSpPr/>
          <p:nvPr/>
        </p:nvSpPr>
        <p:spPr>
          <a:xfrm>
            <a:off x="6897190" y="3814352"/>
            <a:ext cx="509450" cy="43107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özyaşı Damlası"/>
          <p:cNvSpPr/>
          <p:nvPr/>
        </p:nvSpPr>
        <p:spPr>
          <a:xfrm>
            <a:off x="5003074" y="1881051"/>
            <a:ext cx="3866606" cy="3827417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Epidemiyolojik çalışmalarda  tam tahıl ürünlerinin tüketiminin tip 2 diyabet riskini ;</a:t>
            </a:r>
          </a:p>
          <a:p>
            <a:pPr>
              <a:buNone/>
            </a:pPr>
            <a:r>
              <a:rPr lang="tr-TR" b="1" dirty="0" smtClean="0"/>
              <a:t> </a:t>
            </a:r>
            <a:r>
              <a:rPr lang="tr-TR" sz="2400" b="1" dirty="0" smtClean="0"/>
              <a:t>%20-37 </a:t>
            </a:r>
            <a:endParaRPr lang="tr-TR" b="1" dirty="0" smtClean="0"/>
          </a:p>
          <a:p>
            <a:pPr algn="ctr"/>
            <a:endParaRPr lang="tr-TR" sz="1050" dirty="0" smtClean="0"/>
          </a:p>
          <a:p>
            <a:r>
              <a:rPr lang="de-DE" sz="1050" dirty="0" smtClean="0"/>
              <a:t>Am J </a:t>
            </a:r>
            <a:r>
              <a:rPr lang="de-DE" sz="1050" dirty="0" err="1" smtClean="0"/>
              <a:t>Clin</a:t>
            </a:r>
            <a:r>
              <a:rPr lang="de-DE" sz="1050" dirty="0" smtClean="0"/>
              <a:t> </a:t>
            </a:r>
            <a:r>
              <a:rPr lang="de-DE" sz="1050" dirty="0" err="1" smtClean="0"/>
              <a:t>Nutr</a:t>
            </a:r>
            <a:r>
              <a:rPr lang="de-DE" sz="1050" dirty="0" smtClean="0"/>
              <a:t>, 2006. 83, 124–131.</a:t>
            </a:r>
            <a:r>
              <a:rPr lang="tr-TR" sz="1050" dirty="0" err="1" smtClean="0"/>
              <a:t>Proceed</a:t>
            </a:r>
            <a:r>
              <a:rPr lang="tr-TR" sz="1050" dirty="0" smtClean="0"/>
              <a:t> </a:t>
            </a:r>
            <a:r>
              <a:rPr lang="tr-TR" sz="1050" dirty="0" err="1" smtClean="0"/>
              <a:t>Nutr</a:t>
            </a:r>
            <a:r>
              <a:rPr lang="tr-TR" sz="1050" dirty="0" smtClean="0"/>
              <a:t> </a:t>
            </a:r>
            <a:r>
              <a:rPr lang="tr-TR" sz="1050" dirty="0" err="1" smtClean="0"/>
              <a:t>Soc</a:t>
            </a:r>
            <a:r>
              <a:rPr lang="tr-TR" sz="1050" dirty="0" smtClean="0"/>
              <a:t>, 2003. 62, 143–149.</a:t>
            </a:r>
            <a:r>
              <a:rPr lang="en-US" sz="1050" dirty="0" smtClean="0"/>
              <a:t>Am J </a:t>
            </a:r>
            <a:r>
              <a:rPr lang="en-US" sz="1050" dirty="0" err="1" smtClean="0"/>
              <a:t>Clin</a:t>
            </a:r>
            <a:r>
              <a:rPr lang="en-US" sz="1050" dirty="0" smtClean="0"/>
              <a:t> </a:t>
            </a:r>
            <a:r>
              <a:rPr lang="en-US" sz="1050" dirty="0" err="1" smtClean="0"/>
              <a:t>Nutr</a:t>
            </a:r>
            <a:r>
              <a:rPr lang="en-US" sz="1050" dirty="0" smtClean="0"/>
              <a:t> , 2008.87, Suppl. 1, S237–S243.</a:t>
            </a:r>
            <a:endParaRPr lang="tr-TR" sz="105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6897190" y="3814352"/>
            <a:ext cx="509450" cy="43107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2" descr="Ekşi mayalı ekmek çölyak ve gluten entoleransı olan hastalara çare olabil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39" y="1132799"/>
            <a:ext cx="3230195" cy="3230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4514" name="Picture 2" descr="http://www.wholegrainpasta.ca/wp-content/uploads/2012/08/whole_grain_pasta_toma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426" y="957943"/>
            <a:ext cx="60960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Gözyaşı Damlası"/>
          <p:cNvSpPr/>
          <p:nvPr/>
        </p:nvSpPr>
        <p:spPr>
          <a:xfrm>
            <a:off x="4624250" y="2312126"/>
            <a:ext cx="4271555" cy="4258491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938 sağlıklı kadın ve erkek üzerinde yapılan çalışmada</a:t>
            </a:r>
          </a:p>
          <a:p>
            <a:pPr algn="ctr"/>
            <a:r>
              <a:rPr lang="tr-TR" dirty="0" smtClean="0"/>
              <a:t>Glisemik kontrolü göstergeleri ;</a:t>
            </a:r>
          </a:p>
          <a:p>
            <a:pPr algn="ctr">
              <a:buNone/>
            </a:pPr>
            <a:r>
              <a:rPr lang="tr-TR" dirty="0" smtClean="0"/>
              <a:t>   - Açlık insülini</a:t>
            </a:r>
          </a:p>
          <a:p>
            <a:pPr algn="ctr">
              <a:buNone/>
            </a:pPr>
            <a:r>
              <a:rPr lang="tr-TR" dirty="0" smtClean="0"/>
              <a:t>   -</a:t>
            </a:r>
            <a:r>
              <a:rPr lang="tr-TR" dirty="0" err="1" smtClean="0"/>
              <a:t>Glikozillenmiş</a:t>
            </a:r>
            <a:r>
              <a:rPr lang="tr-TR" dirty="0" smtClean="0"/>
              <a:t> HbA1c</a:t>
            </a:r>
          </a:p>
          <a:p>
            <a:pPr algn="ctr">
              <a:buNone/>
            </a:pPr>
            <a:r>
              <a:rPr lang="tr-TR" dirty="0" smtClean="0"/>
              <a:t>   -C </a:t>
            </a:r>
            <a:r>
              <a:rPr lang="tr-TR" dirty="0" err="1" smtClean="0"/>
              <a:t>peptit</a:t>
            </a:r>
            <a:endParaRPr lang="tr-TR" dirty="0" smtClean="0"/>
          </a:p>
          <a:p>
            <a:pPr algn="ctr"/>
            <a:r>
              <a:rPr lang="tr-TR" dirty="0" smtClean="0"/>
              <a:t>   - </a:t>
            </a:r>
            <a:r>
              <a:rPr lang="tr-TR" dirty="0" err="1" smtClean="0"/>
              <a:t>Leptin</a:t>
            </a:r>
            <a:endParaRPr lang="tr-TR" dirty="0" smtClean="0"/>
          </a:p>
          <a:p>
            <a:pPr algn="ctr"/>
            <a:r>
              <a:rPr lang="tr-TR" dirty="0" smtClean="0"/>
              <a:t>arasında </a:t>
            </a:r>
            <a:r>
              <a:rPr lang="tr-TR" b="1" dirty="0" smtClean="0"/>
              <a:t>ters yönde </a:t>
            </a:r>
            <a:r>
              <a:rPr lang="tr-TR" dirty="0" smtClean="0"/>
              <a:t>güçlü bir ilişki olduğu saptanmıştır. </a:t>
            </a:r>
            <a:endParaRPr lang="tr-TR" sz="1050" dirty="0" smtClean="0"/>
          </a:p>
          <a:p>
            <a:pPr algn="ctr"/>
            <a:r>
              <a:rPr lang="de-DE" sz="1050" dirty="0" smtClean="0"/>
              <a:t>Am J </a:t>
            </a:r>
            <a:r>
              <a:rPr lang="de-DE" sz="1050" dirty="0" err="1" smtClean="0"/>
              <a:t>Clin</a:t>
            </a:r>
            <a:r>
              <a:rPr lang="de-DE" sz="1050" dirty="0" smtClean="0"/>
              <a:t> </a:t>
            </a:r>
            <a:r>
              <a:rPr lang="de-DE" sz="1050" dirty="0" err="1" smtClean="0"/>
              <a:t>Nutr</a:t>
            </a:r>
            <a:r>
              <a:rPr lang="de-DE" sz="1050" dirty="0" smtClean="0"/>
              <a:t>, 2006.83, 275–283.</a:t>
            </a:r>
            <a:endParaRPr lang="tr-T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 descr="http://cf.ltkcdn.net/vegetarian/images/std/157954-275x275-whole-grain-f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727" y="885009"/>
            <a:ext cx="3827416" cy="3935185"/>
          </a:xfrm>
          <a:prstGeom prst="rect">
            <a:avLst/>
          </a:prstGeom>
          <a:noFill/>
        </p:spPr>
      </p:pic>
      <p:sp>
        <p:nvSpPr>
          <p:cNvPr id="5" name="4 Gözyaşı Damlası"/>
          <p:cNvSpPr/>
          <p:nvPr/>
        </p:nvSpPr>
        <p:spPr>
          <a:xfrm>
            <a:off x="5029199" y="2495006"/>
            <a:ext cx="3866607" cy="3709851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Tam tahıl alımı HOMA-IR testi ile ters yönde ilişkili ve metabolik sendrom </a:t>
            </a:r>
            <a:r>
              <a:rPr lang="tr-TR" dirty="0" err="1" smtClean="0"/>
              <a:t>prevelansı</a:t>
            </a:r>
            <a:r>
              <a:rPr lang="tr-TR" dirty="0" smtClean="0"/>
              <a:t> daha düşüktür.</a:t>
            </a:r>
          </a:p>
          <a:p>
            <a:pPr lvl="0"/>
            <a:endParaRPr lang="tr-TR" sz="1050" dirty="0" smtClean="0"/>
          </a:p>
          <a:p>
            <a:pPr lvl="0"/>
            <a:r>
              <a:rPr lang="tr-TR" sz="1050" dirty="0" err="1" smtClean="0"/>
              <a:t>Diabetes</a:t>
            </a:r>
            <a:r>
              <a:rPr lang="tr-TR" sz="1050" dirty="0" smtClean="0"/>
              <a:t> </a:t>
            </a:r>
            <a:r>
              <a:rPr lang="tr-TR" sz="1050" dirty="0" err="1" smtClean="0"/>
              <a:t>Care</a:t>
            </a:r>
            <a:r>
              <a:rPr lang="tr-TR" sz="1050" b="1" dirty="0" smtClean="0"/>
              <a:t> </a:t>
            </a:r>
            <a:r>
              <a:rPr lang="tr-TR" sz="1050" b="1" dirty="0" err="1" smtClean="0"/>
              <a:t>February</a:t>
            </a:r>
            <a:r>
              <a:rPr lang="tr-TR" sz="1050" b="1" dirty="0" smtClean="0"/>
              <a:t> 2004</a:t>
            </a:r>
            <a:r>
              <a:rPr lang="tr-TR" sz="1050" dirty="0" smtClean="0"/>
              <a:t>vol. 27 no. 2 </a:t>
            </a:r>
            <a:r>
              <a:rPr lang="tr-TR" sz="1050" b="1" dirty="0" smtClean="0"/>
              <a:t>538-546</a:t>
            </a:r>
            <a:endParaRPr lang="tr-T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Gözyaşı Damlası"/>
          <p:cNvSpPr/>
          <p:nvPr/>
        </p:nvSpPr>
        <p:spPr>
          <a:xfrm>
            <a:off x="5029199" y="2495006"/>
            <a:ext cx="3866607" cy="3709851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Tam tahıllı gıdaların alımı ve insülin duyarlılığı arasındaki ilişki değerlendirildi.  Tam tahılların yüksek alımı insülin duyarlılığında artışla ilişkili bulunmuştur.</a:t>
            </a:r>
          </a:p>
          <a:p>
            <a:pPr lvl="0"/>
            <a:endParaRPr lang="tr-TR" sz="1050" dirty="0" smtClean="0"/>
          </a:p>
          <a:p>
            <a:pPr lvl="0"/>
            <a:r>
              <a:rPr lang="tr-TR" sz="1050" dirty="0" err="1" smtClean="0"/>
              <a:t>Diabetes</a:t>
            </a:r>
            <a:r>
              <a:rPr lang="tr-TR" sz="1050" dirty="0" smtClean="0"/>
              <a:t> </a:t>
            </a:r>
            <a:r>
              <a:rPr lang="tr-TR" sz="1050" dirty="0" err="1" smtClean="0"/>
              <a:t>Care</a:t>
            </a:r>
            <a:r>
              <a:rPr lang="tr-TR" sz="1050" b="1" dirty="0" smtClean="0"/>
              <a:t> </a:t>
            </a:r>
            <a:r>
              <a:rPr lang="tr-TR" sz="1050" b="1" dirty="0" err="1" smtClean="0"/>
              <a:t>February</a:t>
            </a:r>
            <a:r>
              <a:rPr lang="tr-TR" sz="1050" b="1" dirty="0" smtClean="0"/>
              <a:t> 2004</a:t>
            </a:r>
            <a:r>
              <a:rPr lang="tr-TR" sz="1050" dirty="0" smtClean="0"/>
              <a:t>vol. 27 no. 2 </a:t>
            </a:r>
            <a:r>
              <a:rPr lang="tr-TR" sz="1050" b="1" dirty="0" smtClean="0"/>
              <a:t>538-546</a:t>
            </a:r>
            <a:endParaRPr lang="tr-TR" sz="1050" dirty="0"/>
          </a:p>
        </p:txBody>
      </p:sp>
      <p:pic>
        <p:nvPicPr>
          <p:cNvPr id="8" name="Picture 2" descr="http://img4-1.myrecipes.timeinc.net/i/recipes/ck/03142008/wheat-bread-ck-22380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238" y="1149530"/>
            <a:ext cx="3149328" cy="352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 descr="http://www.rodale.com/files/images/whole-grain-foods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836024"/>
            <a:ext cx="4180114" cy="4036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Gözyaşı Damlası"/>
          <p:cNvSpPr/>
          <p:nvPr/>
        </p:nvSpPr>
        <p:spPr>
          <a:xfrm>
            <a:off x="4624250" y="2312126"/>
            <a:ext cx="4271555" cy="4258491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Hipertansiyonu olan total 9227 olgu 18 yıl takip edilmişler;</a:t>
            </a:r>
          </a:p>
          <a:p>
            <a:pPr>
              <a:buNone/>
            </a:pPr>
            <a:r>
              <a:rPr lang="tr-TR" dirty="0" smtClean="0"/>
              <a:t>   -Tam tahıllı gıda alanlarda hipertansiyon riski azalmış,</a:t>
            </a:r>
          </a:p>
          <a:p>
            <a:pPr>
              <a:buNone/>
            </a:pPr>
            <a:r>
              <a:rPr lang="tr-TR" dirty="0" smtClean="0"/>
              <a:t>   -Tam buğday ekmeği bu ilişkide önemli rol oynadığı saptanmıştır.</a:t>
            </a:r>
          </a:p>
          <a:p>
            <a:pPr algn="ctr"/>
            <a:endParaRPr lang="tr-TR" sz="1050" dirty="0" smtClean="0"/>
          </a:p>
          <a:p>
            <a:r>
              <a:rPr lang="tr-TR" sz="1050" b="1" dirty="0" err="1" smtClean="0"/>
              <a:t>Am</a:t>
            </a:r>
            <a:r>
              <a:rPr lang="tr-TR" sz="1050" b="1" dirty="0" smtClean="0"/>
              <a:t> J  </a:t>
            </a:r>
            <a:r>
              <a:rPr lang="tr-TR" sz="1050" b="1" dirty="0" err="1" smtClean="0"/>
              <a:t>Clin</a:t>
            </a:r>
            <a:r>
              <a:rPr lang="tr-TR" sz="1050" b="1" dirty="0" smtClean="0"/>
              <a:t> </a:t>
            </a:r>
            <a:r>
              <a:rPr lang="tr-TR" sz="1050" b="1" dirty="0" err="1" smtClean="0"/>
              <a:t>Nutr</a:t>
            </a:r>
            <a:r>
              <a:rPr lang="tr-TR" sz="1050" b="1" dirty="0" smtClean="0"/>
              <a:t> </a:t>
            </a:r>
            <a:r>
              <a:rPr lang="tr-TR" sz="1050" b="1" dirty="0" err="1" smtClean="0"/>
              <a:t>Vol</a:t>
            </a:r>
            <a:r>
              <a:rPr lang="tr-TR" sz="1050" b="1" dirty="0" smtClean="0"/>
              <a:t> 76, No.3, 535-540 </a:t>
            </a:r>
            <a:r>
              <a:rPr lang="tr-TR" sz="1050" b="1" dirty="0" err="1" smtClean="0"/>
              <a:t>September</a:t>
            </a:r>
            <a:r>
              <a:rPr lang="tr-TR" sz="1050" b="1" dirty="0" smtClean="0"/>
              <a:t> 2002</a:t>
            </a:r>
            <a:endParaRPr lang="tr-T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Gözyaşı Damlası"/>
          <p:cNvSpPr/>
          <p:nvPr/>
        </p:nvSpPr>
        <p:spPr>
          <a:xfrm>
            <a:off x="4624250" y="2312126"/>
            <a:ext cx="4271555" cy="4258491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Hipertansiyonu olan total 9227 olgu 18 yıl takip edilmişler;</a:t>
            </a:r>
          </a:p>
          <a:p>
            <a:pPr>
              <a:buNone/>
            </a:pPr>
            <a:r>
              <a:rPr lang="tr-TR" dirty="0" smtClean="0"/>
              <a:t>   -Tam tahıllı gıda alanlarda hipertansiyon riski azalmış</a:t>
            </a:r>
          </a:p>
          <a:p>
            <a:pPr>
              <a:buNone/>
            </a:pPr>
            <a:r>
              <a:rPr lang="tr-TR" dirty="0" smtClean="0"/>
              <a:t>   -Tam buğday ekmeği bu ilişkide önemli rol oynadığı saptanmış.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sz="1050" dirty="0" smtClean="0"/>
          </a:p>
        </p:txBody>
      </p:sp>
      <p:sp>
        <p:nvSpPr>
          <p:cNvPr id="8" name="7 Dikdörtgen"/>
          <p:cNvSpPr/>
          <p:nvPr/>
        </p:nvSpPr>
        <p:spPr>
          <a:xfrm>
            <a:off x="5350015" y="5613456"/>
            <a:ext cx="30102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50" b="1" dirty="0" err="1" smtClean="0">
                <a:solidFill>
                  <a:schemeClr val="bg1"/>
                </a:solidFill>
              </a:rPr>
              <a:t>Am</a:t>
            </a:r>
            <a:r>
              <a:rPr lang="tr-TR" sz="1050" b="1" dirty="0" smtClean="0">
                <a:solidFill>
                  <a:schemeClr val="bg1"/>
                </a:solidFill>
              </a:rPr>
              <a:t> J  </a:t>
            </a:r>
            <a:r>
              <a:rPr lang="tr-TR" sz="1050" b="1" dirty="0" err="1" smtClean="0">
                <a:solidFill>
                  <a:schemeClr val="bg1"/>
                </a:solidFill>
              </a:rPr>
              <a:t>Clin</a:t>
            </a:r>
            <a:r>
              <a:rPr lang="tr-TR" sz="1050" b="1" dirty="0" smtClean="0">
                <a:solidFill>
                  <a:schemeClr val="bg1"/>
                </a:solidFill>
              </a:rPr>
              <a:t> </a:t>
            </a:r>
            <a:r>
              <a:rPr lang="tr-TR" sz="1050" b="1" dirty="0" err="1" smtClean="0">
                <a:solidFill>
                  <a:schemeClr val="bg1"/>
                </a:solidFill>
              </a:rPr>
              <a:t>Nutr</a:t>
            </a:r>
            <a:r>
              <a:rPr lang="tr-TR" sz="1050" b="1" dirty="0" smtClean="0">
                <a:solidFill>
                  <a:schemeClr val="bg1"/>
                </a:solidFill>
              </a:rPr>
              <a:t> </a:t>
            </a:r>
            <a:r>
              <a:rPr lang="tr-TR" sz="1050" b="1" dirty="0" err="1" smtClean="0">
                <a:solidFill>
                  <a:schemeClr val="bg1"/>
                </a:solidFill>
              </a:rPr>
              <a:t>Vol</a:t>
            </a:r>
            <a:r>
              <a:rPr lang="tr-TR" sz="1050" b="1" dirty="0" smtClean="0">
                <a:solidFill>
                  <a:schemeClr val="bg1"/>
                </a:solidFill>
              </a:rPr>
              <a:t> 76, No.3, 535-540 </a:t>
            </a:r>
            <a:r>
              <a:rPr lang="tr-TR" sz="1050" b="1" dirty="0" err="1" smtClean="0">
                <a:solidFill>
                  <a:schemeClr val="bg1"/>
                </a:solidFill>
              </a:rPr>
              <a:t>September</a:t>
            </a:r>
            <a:r>
              <a:rPr lang="tr-TR" sz="1050" b="1" dirty="0" smtClean="0">
                <a:solidFill>
                  <a:schemeClr val="bg1"/>
                </a:solidFill>
              </a:rPr>
              <a:t> 2002</a:t>
            </a:r>
            <a:endParaRPr lang="tr-TR" sz="105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img4-1.myrecipes.timeinc.net/i/recipes/ck/03142008/wheat-bread-ck-22380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238" y="1149530"/>
            <a:ext cx="2914196" cy="352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nograiner.com/wp-content/uploads/2012/01/is-wheat-b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95" y="613954"/>
            <a:ext cx="8707981" cy="543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 descr="http://www.rodale.com/files/images/whole-grain-foods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836024"/>
            <a:ext cx="4180114" cy="4036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Gözyaşı Damlası"/>
          <p:cNvSpPr/>
          <p:nvPr/>
        </p:nvSpPr>
        <p:spPr>
          <a:xfrm>
            <a:off x="4624250" y="2312126"/>
            <a:ext cx="4271555" cy="4258491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latin typeface="+mj-lt"/>
                <a:cs typeface="Andalus" pitchFamily="18" charset="-78"/>
              </a:rPr>
              <a:t>Tam taneli tahıllar ile; </a:t>
            </a:r>
          </a:p>
          <a:p>
            <a:pPr>
              <a:buNone/>
            </a:pPr>
            <a:r>
              <a:rPr lang="tr-TR" dirty="0" smtClean="0">
                <a:latin typeface="+mj-lt"/>
                <a:cs typeface="Andalus" pitchFamily="18" charset="-78"/>
              </a:rPr>
              <a:t>    - </a:t>
            </a:r>
            <a:r>
              <a:rPr lang="tr-TR" dirty="0" err="1" smtClean="0">
                <a:latin typeface="+mj-lt"/>
                <a:cs typeface="Andalus" pitchFamily="18" charset="-78"/>
              </a:rPr>
              <a:t>Homosistein</a:t>
            </a:r>
            <a:r>
              <a:rPr lang="tr-TR" dirty="0" smtClean="0">
                <a:latin typeface="+mj-lt"/>
                <a:cs typeface="Andalus" pitchFamily="18" charset="-78"/>
              </a:rPr>
              <a:t> azalır.</a:t>
            </a:r>
          </a:p>
          <a:p>
            <a:pPr>
              <a:buNone/>
            </a:pPr>
            <a:r>
              <a:rPr lang="tr-TR" dirty="0" smtClean="0">
                <a:latin typeface="+mj-lt"/>
                <a:cs typeface="Andalus" pitchFamily="18" charset="-78"/>
              </a:rPr>
              <a:t>    - Total kolesterol azalır.</a:t>
            </a:r>
          </a:p>
          <a:p>
            <a:pPr>
              <a:buNone/>
            </a:pPr>
            <a:r>
              <a:rPr lang="tr-TR" dirty="0" smtClean="0">
                <a:latin typeface="+mj-lt"/>
                <a:cs typeface="Andalus" pitchFamily="18" charset="-78"/>
              </a:rPr>
              <a:t>    - Total </a:t>
            </a:r>
            <a:r>
              <a:rPr lang="tr-TR" dirty="0" err="1" smtClean="0">
                <a:latin typeface="+mj-lt"/>
                <a:cs typeface="Andalus" pitchFamily="18" charset="-78"/>
              </a:rPr>
              <a:t>phytosterol</a:t>
            </a:r>
            <a:r>
              <a:rPr lang="tr-TR" dirty="0" smtClean="0">
                <a:latin typeface="+mj-lt"/>
                <a:cs typeface="Andalus" pitchFamily="18" charset="-78"/>
              </a:rPr>
              <a:t> artar</a:t>
            </a:r>
            <a:r>
              <a:rPr lang="tr-TR" dirty="0" smtClean="0">
                <a:latin typeface="+mj-lt"/>
              </a:rPr>
              <a:t>.</a:t>
            </a:r>
          </a:p>
          <a:p>
            <a:pPr algn="ctr"/>
            <a:r>
              <a:rPr lang="tr-TR" dirty="0" err="1" smtClean="0">
                <a:latin typeface="+mj-lt"/>
                <a:cs typeface="Andalus" pitchFamily="18" charset="-78"/>
              </a:rPr>
              <a:t>Phytesterollerin</a:t>
            </a:r>
            <a:r>
              <a:rPr lang="tr-TR" dirty="0" smtClean="0">
                <a:latin typeface="+mj-lt"/>
                <a:cs typeface="Andalus" pitchFamily="18" charset="-78"/>
              </a:rPr>
              <a:t> </a:t>
            </a:r>
            <a:r>
              <a:rPr lang="tr-TR" dirty="0" err="1" smtClean="0">
                <a:latin typeface="+mj-lt"/>
                <a:cs typeface="Andalus" pitchFamily="18" charset="-78"/>
              </a:rPr>
              <a:t>GİS’de</a:t>
            </a:r>
            <a:r>
              <a:rPr lang="tr-TR" dirty="0" smtClean="0">
                <a:latin typeface="+mj-lt"/>
                <a:cs typeface="Andalus" pitchFamily="18" charset="-78"/>
              </a:rPr>
              <a:t>  kolesterol emilimini azalttığından dolayı   tam tahıllar kolesterol düşürücü etkiye sahiptir.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sz="1050" dirty="0" smtClean="0"/>
          </a:p>
        </p:txBody>
      </p:sp>
      <p:sp>
        <p:nvSpPr>
          <p:cNvPr id="8" name="7 Dikdörtgen"/>
          <p:cNvSpPr/>
          <p:nvPr/>
        </p:nvSpPr>
        <p:spPr>
          <a:xfrm>
            <a:off x="5350015" y="5613456"/>
            <a:ext cx="30102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50" b="1" dirty="0" err="1" smtClean="0">
                <a:solidFill>
                  <a:schemeClr val="bg1"/>
                </a:solidFill>
              </a:rPr>
              <a:t>Am</a:t>
            </a:r>
            <a:r>
              <a:rPr lang="tr-TR" sz="1050" b="1" dirty="0" smtClean="0">
                <a:solidFill>
                  <a:schemeClr val="bg1"/>
                </a:solidFill>
              </a:rPr>
              <a:t> J  </a:t>
            </a:r>
            <a:r>
              <a:rPr lang="tr-TR" sz="1050" b="1" dirty="0" err="1" smtClean="0">
                <a:solidFill>
                  <a:schemeClr val="bg1"/>
                </a:solidFill>
              </a:rPr>
              <a:t>Clin</a:t>
            </a:r>
            <a:r>
              <a:rPr lang="tr-TR" sz="1050" b="1" dirty="0" smtClean="0">
                <a:solidFill>
                  <a:schemeClr val="bg1"/>
                </a:solidFill>
              </a:rPr>
              <a:t> </a:t>
            </a:r>
            <a:r>
              <a:rPr lang="tr-TR" sz="1050" b="1" dirty="0" err="1" smtClean="0">
                <a:solidFill>
                  <a:schemeClr val="bg1"/>
                </a:solidFill>
              </a:rPr>
              <a:t>Nutr</a:t>
            </a:r>
            <a:r>
              <a:rPr lang="tr-TR" sz="1050" b="1" dirty="0" smtClean="0">
                <a:solidFill>
                  <a:schemeClr val="bg1"/>
                </a:solidFill>
              </a:rPr>
              <a:t> </a:t>
            </a:r>
            <a:r>
              <a:rPr lang="tr-TR" sz="1050" b="1" dirty="0" err="1" smtClean="0">
                <a:solidFill>
                  <a:schemeClr val="bg1"/>
                </a:solidFill>
              </a:rPr>
              <a:t>Vol</a:t>
            </a:r>
            <a:r>
              <a:rPr lang="tr-TR" sz="1050" b="1" dirty="0" smtClean="0">
                <a:solidFill>
                  <a:schemeClr val="bg1"/>
                </a:solidFill>
              </a:rPr>
              <a:t> 76, No.3, 535-540 </a:t>
            </a:r>
            <a:r>
              <a:rPr lang="tr-TR" sz="1050" b="1" dirty="0" err="1" smtClean="0">
                <a:solidFill>
                  <a:schemeClr val="bg1"/>
                </a:solidFill>
              </a:rPr>
              <a:t>September</a:t>
            </a:r>
            <a:r>
              <a:rPr lang="tr-TR" sz="1050" b="1" dirty="0" smtClean="0">
                <a:solidFill>
                  <a:schemeClr val="bg1"/>
                </a:solidFill>
              </a:rPr>
              <a:t> 2002</a:t>
            </a:r>
            <a:endParaRPr lang="tr-TR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http://www.rodale.com/files/images/whole-grain-foods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344" y="209005"/>
            <a:ext cx="6622867" cy="639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1672046" y="1915887"/>
            <a:ext cx="9013371" cy="11800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2000</a:t>
            </a:r>
            <a:r>
              <a:rPr kumimoji="0" lang="tr-TR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 kcal’lik BİR BESLENME PLANI İÇİN ULUSLARIN TAM TAHIL ÖNERİLERİ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3757750" y="3805648"/>
            <a:ext cx="5059679" cy="8055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tr-TR" b="1" u="sng" dirty="0" smtClean="0">
                <a:solidFill>
                  <a:prstClr val="black"/>
                </a:solidFill>
                <a:latin typeface="Book Antiqua" pitchFamily="18" charset="0"/>
              </a:rPr>
              <a:t>Ulusal Öneriler Yaklaşık Aralığı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tr-TR" dirty="0" smtClean="0">
                <a:solidFill>
                  <a:prstClr val="black"/>
                </a:solidFill>
                <a:latin typeface="Book Antiqua" pitchFamily="18" charset="0"/>
              </a:rPr>
              <a:t> 3 - 7 porsiyon (ekmek ~ dilim)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2611804" y="1877586"/>
            <a:ext cx="6648997" cy="1963273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03A7BD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tr-TR" sz="13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eo</a:t>
            </a:r>
            <a:endParaRPr lang="tr-TR" sz="138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http://img4-1.myrecipes.timeinc.net/i/recipes/ck/03142008/wheat-bread-ck-22380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175" y="1110341"/>
            <a:ext cx="3149328" cy="4702630"/>
          </a:xfrm>
          <a:prstGeom prst="rect">
            <a:avLst/>
          </a:prstGeom>
          <a:noFill/>
        </p:spPr>
      </p:pic>
      <p:graphicFrame>
        <p:nvGraphicFramePr>
          <p:cNvPr id="7" name="6 Diyagram"/>
          <p:cNvGraphicFramePr/>
          <p:nvPr/>
        </p:nvGraphicFramePr>
        <p:xfrm>
          <a:off x="4911634" y="862148"/>
          <a:ext cx="4990013" cy="509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C:\Users\Elvin\Desktop\yonca5 - Kopy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817563"/>
            <a:ext cx="5400675" cy="54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İbrahim Taşdelen\Desktop\formeo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0"/>
            <a:ext cx="6670220" cy="661035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/>
          </a:extLst>
        </p:spPr>
      </p:pic>
      <p:sp>
        <p:nvSpPr>
          <p:cNvPr id="5" name="4 Dikdörtgen"/>
          <p:cNvSpPr/>
          <p:nvPr/>
        </p:nvSpPr>
        <p:spPr>
          <a:xfrm rot="21333600">
            <a:off x="7234359" y="680602"/>
            <a:ext cx="4207478" cy="492394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İstediğimi yiyebilme </a:t>
            </a:r>
            <a:endParaRPr lang="tr-TR" sz="2400" dirty="0"/>
          </a:p>
        </p:txBody>
      </p:sp>
      <p:sp>
        <p:nvSpPr>
          <p:cNvPr id="6" name="5 Dikdörtgen"/>
          <p:cNvSpPr/>
          <p:nvPr/>
        </p:nvSpPr>
        <p:spPr>
          <a:xfrm rot="21333600">
            <a:off x="7854898" y="1343427"/>
            <a:ext cx="3205104" cy="49829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özgürlüğüm için…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3866606"/>
            <a:ext cx="535577" cy="2991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4" descr="http://www.thehealthblog.net/wp-content/uploads/2013/07/wheat-bad-for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6" y="666205"/>
            <a:ext cx="9157063" cy="5107577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8" name="Picture 4" descr="http://www.foodnavigator-usa.com/var/plain_site/storage/images/publications/food-beverage-nutrition/foodnavigator-usa.com/regulation/misleading-and-sensationalist-grain-brain-book-distorts-science-and-confuses-public-with-advice-to-avoid-grains-say-critics/8420206-2-eng-GB/Misleading-and-sensationalist-Grain-Brain-book-distorts-science-and-confuses-public-with-advice-to-avoid-grains-say-critics_strict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646" y="1606731"/>
            <a:ext cx="8647611" cy="374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58" name="Picture 2" descr="http://ecx.images-amazon.com/images/I/51mpzmIpoT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46" y="1371600"/>
            <a:ext cx="2547256" cy="3814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http://phblog.gotchamobi.com/wp-content/uploads/2013/06/metabolism-mira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7710" y="1436914"/>
            <a:ext cx="2584541" cy="373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img1.imagesbn.com/p/9781440626784_p0_v1_s260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789" y="1423851"/>
            <a:ext cx="2730140" cy="373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http://www.diet-blog.com/wp-content/uploads/import/2982-the%20blood%20sugar%20solu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805" y="1384663"/>
            <a:ext cx="2772978" cy="377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Özel 3">
      <a:dk1>
        <a:sysClr val="windowText" lastClr="000000"/>
      </a:dk1>
      <a:lt1>
        <a:sysClr val="window" lastClr="FFFFFF"/>
      </a:lt1>
      <a:dk2>
        <a:srgbClr val="54A83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F654"/>
      </a:accent4>
      <a:accent5>
        <a:srgbClr val="3F7E29"/>
      </a:accent5>
      <a:accent6>
        <a:srgbClr val="A5C249"/>
      </a:accent6>
      <a:hlink>
        <a:srgbClr val="E2D700"/>
      </a:hlink>
      <a:folHlink>
        <a:srgbClr val="85DFD0"/>
      </a:folHlink>
    </a:clrScheme>
    <a:fontScheme name="Facet HD - cor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3169</TotalTime>
  <Words>2045</Words>
  <Application>Microsoft Office PowerPoint</Application>
  <PresentationFormat>Özel</PresentationFormat>
  <Paragraphs>340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5" baseType="lpstr">
      <vt:lpstr>Facet</vt:lpstr>
      <vt:lpstr>formeo</vt:lpstr>
      <vt:lpstr>Slayt 2</vt:lpstr>
      <vt:lpstr>formeo</vt:lpstr>
      <vt:lpstr>formeo</vt:lpstr>
      <vt:lpstr>Slayt 5</vt:lpstr>
      <vt:lpstr>Slayt 6</vt:lpstr>
      <vt:lpstr>Slayt 7</vt:lpstr>
      <vt:lpstr>Slayt 8</vt:lpstr>
      <vt:lpstr>                      </vt:lpstr>
      <vt:lpstr>formeo</vt:lpstr>
      <vt:lpstr>formeo</vt:lpstr>
      <vt:lpstr>formeo</vt:lpstr>
      <vt:lpstr>formeo</vt:lpstr>
      <vt:lpstr>ATKİNS DİYETİ</vt:lpstr>
      <vt:lpstr>formeo</vt:lpstr>
      <vt:lpstr>formeo</vt:lpstr>
      <vt:lpstr>formeo</vt:lpstr>
      <vt:lpstr>formeo</vt:lpstr>
      <vt:lpstr>Slayt 19</vt:lpstr>
      <vt:lpstr>formeo</vt:lpstr>
      <vt:lpstr>formeo</vt:lpstr>
      <vt:lpstr>formeo</vt:lpstr>
      <vt:lpstr>formeo</vt:lpstr>
      <vt:lpstr>formeo</vt:lpstr>
      <vt:lpstr>formeo</vt:lpstr>
      <vt:lpstr>SAĞLIK ÜZERİNE ETKİLERİ</vt:lpstr>
      <vt:lpstr>formeo</vt:lpstr>
      <vt:lpstr>Slayt 28</vt:lpstr>
      <vt:lpstr>Kanserle ilişkisi</vt:lpstr>
      <vt:lpstr>formeo</vt:lpstr>
      <vt:lpstr>formeo</vt:lpstr>
      <vt:lpstr>formeo</vt:lpstr>
      <vt:lpstr>formeo</vt:lpstr>
      <vt:lpstr>formeo</vt:lpstr>
      <vt:lpstr>Slayt 35</vt:lpstr>
      <vt:lpstr>formeo</vt:lpstr>
      <vt:lpstr>formeo</vt:lpstr>
      <vt:lpstr>Karatay Diyeti</vt:lpstr>
      <vt:lpstr>formeo</vt:lpstr>
      <vt:lpstr>Besin İntolerans Testleri Ne Zaman Başladı? </vt:lpstr>
      <vt:lpstr>formeo</vt:lpstr>
      <vt:lpstr>formeo</vt:lpstr>
      <vt:lpstr>TAM TANELİ BUĞDAYDAN GELEN SAĞLIK…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formeo</vt:lpstr>
      <vt:lpstr>Slayt 63</vt:lpstr>
      <vt:lpstr>Slayt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selin</dc:title>
  <dc:creator>eren</dc:creator>
  <cp:lastModifiedBy>Tuğçe</cp:lastModifiedBy>
  <cp:revision>341</cp:revision>
  <dcterms:created xsi:type="dcterms:W3CDTF">2013-05-08T17:08:53Z</dcterms:created>
  <dcterms:modified xsi:type="dcterms:W3CDTF">2014-03-13T20:25:36Z</dcterms:modified>
</cp:coreProperties>
</file>