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charts/chart9.xml" ContentType="application/vnd.openxmlformats-officedocument.drawingml.chart+xml"/>
  <Override PartName="/ppt/drawings/drawing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41" r:id="rId2"/>
  </p:sldMasterIdLst>
  <p:notesMasterIdLst>
    <p:notesMasterId r:id="rId11"/>
  </p:notesMasterIdLst>
  <p:handoutMasterIdLst>
    <p:handoutMasterId r:id="rId12"/>
  </p:handoutMasterIdLst>
  <p:sldIdLst>
    <p:sldId id="782" r:id="rId3"/>
    <p:sldId id="784" r:id="rId4"/>
    <p:sldId id="783" r:id="rId5"/>
    <p:sldId id="785" r:id="rId6"/>
    <p:sldId id="786" r:id="rId7"/>
    <p:sldId id="787" r:id="rId8"/>
    <p:sldId id="788" r:id="rId9"/>
    <p:sldId id="789" r:id="rId10"/>
  </p:sldIdLst>
  <p:sldSz cx="9144000" cy="6858000" type="screen4x3"/>
  <p:notesSz cx="6797675" cy="9928225"/>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CCCC"/>
    <a:srgbClr val="000099"/>
    <a:srgbClr val="EAEAEA"/>
    <a:srgbClr val="33CCCC"/>
    <a:srgbClr val="000000"/>
    <a:srgbClr val="D60093"/>
    <a:srgbClr val="CC0000"/>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9" autoAdjust="0"/>
    <p:restoredTop sz="91644" autoAdjust="0"/>
  </p:normalViewPr>
  <p:slideViewPr>
    <p:cSldViewPr>
      <p:cViewPr>
        <p:scale>
          <a:sx n="91" d="100"/>
          <a:sy n="91" d="100"/>
        </p:scale>
        <p:origin x="-318" y="-2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80" d="100"/>
          <a:sy n="80" d="100"/>
        </p:scale>
        <p:origin x="-207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69127915614322"/>
          <c:y val="6.997538424419289E-2"/>
          <c:w val="0.81771752587530333"/>
          <c:h val="0.83453046346158821"/>
        </c:manualLayout>
      </c:layout>
      <c:barChart>
        <c:barDir val="col"/>
        <c:grouping val="stacked"/>
        <c:varyColors val="0"/>
        <c:ser>
          <c:idx val="0"/>
          <c:order val="0"/>
          <c:tx>
            <c:strRef>
              <c:f>Sheet1!$A$2</c:f>
              <c:strCache>
                <c:ptCount val="1"/>
                <c:pt idx="0">
                  <c:v>Major Exporters</c:v>
                </c:pt>
              </c:strCache>
            </c:strRef>
          </c:tx>
          <c:invertIfNegative val="0"/>
          <c:cat>
            <c:strRef>
              <c:f>Sheet1!$B$1:$F$1</c:f>
              <c:strCache>
                <c:ptCount val="5"/>
                <c:pt idx="0">
                  <c:v>09/10</c:v>
                </c:pt>
                <c:pt idx="1">
                  <c:v>10/11</c:v>
                </c:pt>
                <c:pt idx="2">
                  <c:v>11/12</c:v>
                </c:pt>
                <c:pt idx="3">
                  <c:v>12/13</c:v>
                </c:pt>
                <c:pt idx="4">
                  <c:v>13/14</c:v>
                </c:pt>
              </c:strCache>
            </c:strRef>
          </c:cat>
          <c:val>
            <c:numRef>
              <c:f>Sheet1!$B$2:$F$2</c:f>
              <c:numCache>
                <c:formatCode>General</c:formatCode>
                <c:ptCount val="5"/>
                <c:pt idx="0">
                  <c:v>355.53199999999993</c:v>
                </c:pt>
                <c:pt idx="1">
                  <c:v>331.44899999999996</c:v>
                </c:pt>
                <c:pt idx="2">
                  <c:v>362.74699999999996</c:v>
                </c:pt>
                <c:pt idx="3">
                  <c:v>314.81</c:v>
                </c:pt>
                <c:pt idx="4">
                  <c:v>362.94004000000001</c:v>
                </c:pt>
              </c:numCache>
            </c:numRef>
          </c:val>
        </c:ser>
        <c:ser>
          <c:idx val="1"/>
          <c:order val="1"/>
          <c:tx>
            <c:strRef>
              <c:f>Sheet1!$A$3</c:f>
              <c:strCache>
                <c:ptCount val="1"/>
                <c:pt idx="0">
                  <c:v>Others</c:v>
                </c:pt>
              </c:strCache>
            </c:strRef>
          </c:tx>
          <c:invertIfNegative val="0"/>
          <c:cat>
            <c:strRef>
              <c:f>Sheet1!$B$1:$F$1</c:f>
              <c:strCache>
                <c:ptCount val="5"/>
                <c:pt idx="0">
                  <c:v>09/10</c:v>
                </c:pt>
                <c:pt idx="1">
                  <c:v>10/11</c:v>
                </c:pt>
                <c:pt idx="2">
                  <c:v>11/12</c:v>
                </c:pt>
                <c:pt idx="3">
                  <c:v>12/13</c:v>
                </c:pt>
                <c:pt idx="4">
                  <c:v>13/14</c:v>
                </c:pt>
              </c:strCache>
            </c:strRef>
          </c:cat>
          <c:val>
            <c:numRef>
              <c:f>Sheet1!$B$3:$F$3</c:f>
              <c:numCache>
                <c:formatCode>General</c:formatCode>
                <c:ptCount val="5"/>
                <c:pt idx="0">
                  <c:v>323.42800000000011</c:v>
                </c:pt>
                <c:pt idx="1">
                  <c:v>321.47800000000007</c:v>
                </c:pt>
                <c:pt idx="2">
                  <c:v>332.69900000000007</c:v>
                </c:pt>
                <c:pt idx="3">
                  <c:v>340.42799999999983</c:v>
                </c:pt>
                <c:pt idx="4">
                  <c:v>344.03706298461242</c:v>
                </c:pt>
              </c:numCache>
            </c:numRef>
          </c:val>
        </c:ser>
        <c:dLbls>
          <c:showLegendKey val="0"/>
          <c:showVal val="0"/>
          <c:showCatName val="0"/>
          <c:showSerName val="0"/>
          <c:showPercent val="0"/>
          <c:showBubbleSize val="0"/>
        </c:dLbls>
        <c:gapWidth val="150"/>
        <c:overlap val="100"/>
        <c:axId val="48355968"/>
        <c:axId val="90507520"/>
      </c:barChart>
      <c:catAx>
        <c:axId val="48355968"/>
        <c:scaling>
          <c:orientation val="minMax"/>
        </c:scaling>
        <c:delete val="0"/>
        <c:axPos val="b"/>
        <c:majorTickMark val="out"/>
        <c:minorTickMark val="none"/>
        <c:tickLblPos val="nextTo"/>
        <c:crossAx val="90507520"/>
        <c:crosses val="autoZero"/>
        <c:auto val="1"/>
        <c:lblAlgn val="ctr"/>
        <c:lblOffset val="100"/>
        <c:noMultiLvlLbl val="0"/>
      </c:catAx>
      <c:valAx>
        <c:axId val="90507520"/>
        <c:scaling>
          <c:orientation val="minMax"/>
        </c:scaling>
        <c:delete val="0"/>
        <c:axPos val="l"/>
        <c:majorGridlines>
          <c:spPr>
            <a:ln w="19050"/>
          </c:spPr>
        </c:majorGridlines>
        <c:numFmt formatCode="General" sourceLinked="1"/>
        <c:majorTickMark val="out"/>
        <c:minorTickMark val="none"/>
        <c:tickLblPos val="nextTo"/>
        <c:crossAx val="48355968"/>
        <c:crosses val="autoZero"/>
        <c:crossBetween val="between"/>
      </c:valAx>
      <c:spPr>
        <a:solidFill>
          <a:schemeClr val="accent4">
            <a:alpha val="70000"/>
          </a:schemeClr>
        </a:solidFill>
      </c:spPr>
    </c:plotArea>
    <c:plotVisOnly val="1"/>
    <c:dispBlanksAs val="gap"/>
    <c:showDLblsOverMax val="0"/>
  </c:chart>
  <c:txPr>
    <a:bodyPr/>
    <a:lstStyle/>
    <a:p>
      <a:pPr>
        <a:defRPr sz="1600">
          <a:solidFill>
            <a:srgbClr val="002060"/>
          </a:solidFil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5466250680929"/>
          <c:y val="6.997538424419289E-2"/>
          <c:w val="0.81771752587530333"/>
          <c:h val="0.84294856144427166"/>
        </c:manualLayout>
      </c:layout>
      <c:barChart>
        <c:barDir val="col"/>
        <c:grouping val="stacked"/>
        <c:varyColors val="0"/>
        <c:ser>
          <c:idx val="0"/>
          <c:order val="0"/>
          <c:tx>
            <c:strRef>
              <c:f>Sheet1!$A$2</c:f>
              <c:strCache>
                <c:ptCount val="1"/>
                <c:pt idx="0">
                  <c:v>Major Exporters</c:v>
                </c:pt>
              </c:strCache>
            </c:strRef>
          </c:tx>
          <c:invertIfNegative val="0"/>
          <c:cat>
            <c:strRef>
              <c:f>Sheet1!$B$1:$F$1</c:f>
              <c:strCache>
                <c:ptCount val="5"/>
                <c:pt idx="0">
                  <c:v>09/10</c:v>
                </c:pt>
                <c:pt idx="1">
                  <c:v>10/11</c:v>
                </c:pt>
                <c:pt idx="2">
                  <c:v>11/12</c:v>
                </c:pt>
                <c:pt idx="3">
                  <c:v>12/13</c:v>
                </c:pt>
                <c:pt idx="4">
                  <c:v>13/14</c:v>
                </c:pt>
              </c:strCache>
            </c:strRef>
          </c:cat>
          <c:val>
            <c:numRef>
              <c:f>Sheet1!$B$2:$F$2</c:f>
              <c:numCache>
                <c:formatCode>General</c:formatCode>
                <c:ptCount val="5"/>
                <c:pt idx="0">
                  <c:v>118.23874500174199</c:v>
                </c:pt>
                <c:pt idx="1">
                  <c:v>114.04279298651001</c:v>
                </c:pt>
                <c:pt idx="2">
                  <c:v>134.08786565849996</c:v>
                </c:pt>
                <c:pt idx="3">
                  <c:v>121.79297589895724</c:v>
                </c:pt>
                <c:pt idx="4">
                  <c:v>132.74</c:v>
                </c:pt>
              </c:numCache>
            </c:numRef>
          </c:val>
        </c:ser>
        <c:ser>
          <c:idx val="1"/>
          <c:order val="1"/>
          <c:tx>
            <c:strRef>
              <c:f>Sheet1!$A$3</c:f>
              <c:strCache>
                <c:ptCount val="1"/>
                <c:pt idx="0">
                  <c:v>Others</c:v>
                </c:pt>
              </c:strCache>
            </c:strRef>
          </c:tx>
          <c:invertIfNegative val="0"/>
          <c:cat>
            <c:strRef>
              <c:f>Sheet1!$B$1:$F$1</c:f>
              <c:strCache>
                <c:ptCount val="5"/>
                <c:pt idx="0">
                  <c:v>09/10</c:v>
                </c:pt>
                <c:pt idx="1">
                  <c:v>10/11</c:v>
                </c:pt>
                <c:pt idx="2">
                  <c:v>11/12</c:v>
                </c:pt>
                <c:pt idx="3">
                  <c:v>12/13</c:v>
                </c:pt>
                <c:pt idx="4">
                  <c:v>13/14</c:v>
                </c:pt>
              </c:strCache>
            </c:strRef>
          </c:cat>
          <c:val>
            <c:numRef>
              <c:f>Sheet1!$B$3:$F$3</c:f>
              <c:numCache>
                <c:formatCode>General</c:formatCode>
                <c:ptCount val="5"/>
                <c:pt idx="0">
                  <c:v>9.8897996127400063</c:v>
                </c:pt>
                <c:pt idx="1">
                  <c:v>11.652495300980988</c:v>
                </c:pt>
                <c:pt idx="2">
                  <c:v>10.724642784628031</c:v>
                </c:pt>
                <c:pt idx="3">
                  <c:v>18.695429057938114</c:v>
                </c:pt>
                <c:pt idx="4">
                  <c:v>13.903229999999979</c:v>
                </c:pt>
              </c:numCache>
            </c:numRef>
          </c:val>
        </c:ser>
        <c:dLbls>
          <c:showLegendKey val="0"/>
          <c:showVal val="0"/>
          <c:showCatName val="0"/>
          <c:showSerName val="0"/>
          <c:showPercent val="0"/>
          <c:showBubbleSize val="0"/>
        </c:dLbls>
        <c:gapWidth val="150"/>
        <c:overlap val="100"/>
        <c:axId val="95761920"/>
        <c:axId val="95763456"/>
      </c:barChart>
      <c:catAx>
        <c:axId val="95761920"/>
        <c:scaling>
          <c:orientation val="minMax"/>
        </c:scaling>
        <c:delete val="0"/>
        <c:axPos val="b"/>
        <c:majorTickMark val="out"/>
        <c:minorTickMark val="none"/>
        <c:tickLblPos val="nextTo"/>
        <c:crossAx val="95763456"/>
        <c:crosses val="autoZero"/>
        <c:auto val="1"/>
        <c:lblAlgn val="ctr"/>
        <c:lblOffset val="100"/>
        <c:noMultiLvlLbl val="0"/>
      </c:catAx>
      <c:valAx>
        <c:axId val="95763456"/>
        <c:scaling>
          <c:orientation val="minMax"/>
        </c:scaling>
        <c:delete val="0"/>
        <c:axPos val="l"/>
        <c:majorGridlines/>
        <c:numFmt formatCode="General" sourceLinked="1"/>
        <c:majorTickMark val="out"/>
        <c:minorTickMark val="none"/>
        <c:tickLblPos val="nextTo"/>
        <c:crossAx val="95761920"/>
        <c:crosses val="autoZero"/>
        <c:crossBetween val="between"/>
      </c:valAx>
      <c:spPr>
        <a:solidFill>
          <a:schemeClr val="accent4">
            <a:alpha val="70000"/>
          </a:schemeClr>
        </a:solidFill>
      </c:spPr>
    </c:plotArea>
    <c:plotVisOnly val="1"/>
    <c:dispBlanksAs val="gap"/>
    <c:showDLblsOverMax val="0"/>
  </c:chart>
  <c:txPr>
    <a:bodyPr/>
    <a:lstStyle/>
    <a:p>
      <a:pPr>
        <a:defRPr sz="1600">
          <a:solidFill>
            <a:srgbClr val="002060"/>
          </a:solidFil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534105179215662E-2"/>
          <c:y val="7.9651139297339774E-2"/>
          <c:w val="0.56138694892095364"/>
          <c:h val="0.82332270737456503"/>
        </c:manualLayout>
      </c:layout>
      <c:barChart>
        <c:barDir val="col"/>
        <c:grouping val="stacked"/>
        <c:varyColors val="0"/>
        <c:ser>
          <c:idx val="0"/>
          <c:order val="0"/>
          <c:tx>
            <c:strRef>
              <c:f>Sheet1!$A$2</c:f>
              <c:strCache>
                <c:ptCount val="1"/>
                <c:pt idx="0">
                  <c:v>Uzbekistan</c:v>
                </c:pt>
              </c:strCache>
            </c:strRef>
          </c:tx>
          <c:invertIfNegative val="0"/>
          <c:cat>
            <c:strRef>
              <c:f>Sheet1!$B$1:$D$1</c:f>
              <c:strCache>
                <c:ptCount val="3"/>
                <c:pt idx="0">
                  <c:v>11/12</c:v>
                </c:pt>
                <c:pt idx="1">
                  <c:v>12/13</c:v>
                </c:pt>
                <c:pt idx="2">
                  <c:v>13/14</c:v>
                </c:pt>
              </c:strCache>
            </c:strRef>
          </c:cat>
          <c:val>
            <c:numRef>
              <c:f>Sheet1!$B$2:$D$2</c:f>
              <c:numCache>
                <c:formatCode>General</c:formatCode>
                <c:ptCount val="3"/>
                <c:pt idx="0">
                  <c:v>1.9392044476000001</c:v>
                </c:pt>
                <c:pt idx="1">
                  <c:v>1.3625597902</c:v>
                </c:pt>
                <c:pt idx="2">
                  <c:v>1.4</c:v>
                </c:pt>
              </c:numCache>
            </c:numRef>
          </c:val>
        </c:ser>
        <c:ser>
          <c:idx val="1"/>
          <c:order val="1"/>
          <c:tx>
            <c:strRef>
              <c:f>Sheet1!$A$3</c:f>
              <c:strCache>
                <c:ptCount val="1"/>
                <c:pt idx="0">
                  <c:v>Brazil</c:v>
                </c:pt>
              </c:strCache>
            </c:strRef>
          </c:tx>
          <c:invertIfNegative val="0"/>
          <c:cat>
            <c:strRef>
              <c:f>Sheet1!$B$1:$D$1</c:f>
              <c:strCache>
                <c:ptCount val="3"/>
                <c:pt idx="0">
                  <c:v>11/12</c:v>
                </c:pt>
                <c:pt idx="1">
                  <c:v>12/13</c:v>
                </c:pt>
                <c:pt idx="2">
                  <c:v>13/14</c:v>
                </c:pt>
              </c:strCache>
            </c:strRef>
          </c:cat>
          <c:val>
            <c:numRef>
              <c:f>Sheet1!$B$3:$D$3</c:f>
              <c:numCache>
                <c:formatCode>General</c:formatCode>
                <c:ptCount val="3"/>
                <c:pt idx="0">
                  <c:v>0.90298508113999987</c:v>
                </c:pt>
                <c:pt idx="1">
                  <c:v>0.66862864717999992</c:v>
                </c:pt>
                <c:pt idx="2">
                  <c:v>0.95</c:v>
                </c:pt>
              </c:numCache>
            </c:numRef>
          </c:val>
        </c:ser>
        <c:ser>
          <c:idx val="2"/>
          <c:order val="2"/>
          <c:tx>
            <c:strRef>
              <c:f>Sheet1!$A$4</c:f>
              <c:strCache>
                <c:ptCount val="1"/>
                <c:pt idx="0">
                  <c:v>Afghanistan</c:v>
                </c:pt>
              </c:strCache>
            </c:strRef>
          </c:tx>
          <c:spPr>
            <a:solidFill>
              <a:srgbClr val="FFFF00"/>
            </a:solidFill>
          </c:spPr>
          <c:invertIfNegative val="0"/>
          <c:cat>
            <c:strRef>
              <c:f>Sheet1!$B$1:$D$1</c:f>
              <c:strCache>
                <c:ptCount val="3"/>
                <c:pt idx="0">
                  <c:v>11/12</c:v>
                </c:pt>
                <c:pt idx="1">
                  <c:v>12/13</c:v>
                </c:pt>
                <c:pt idx="2">
                  <c:v>13/14</c:v>
                </c:pt>
              </c:strCache>
            </c:strRef>
          </c:cat>
          <c:val>
            <c:numRef>
              <c:f>Sheet1!$B$4:$D$4</c:f>
              <c:numCache>
                <c:formatCode>General</c:formatCode>
                <c:ptCount val="3"/>
                <c:pt idx="0">
                  <c:v>1.2637628601999999</c:v>
                </c:pt>
                <c:pt idx="1">
                  <c:v>1.1694798282000001</c:v>
                </c:pt>
                <c:pt idx="2">
                  <c:v>1.3</c:v>
                </c:pt>
              </c:numCache>
            </c:numRef>
          </c:val>
        </c:ser>
        <c:ser>
          <c:idx val="3"/>
          <c:order val="3"/>
          <c:tx>
            <c:strRef>
              <c:f>Sheet1!$A$5</c:f>
              <c:strCache>
                <c:ptCount val="1"/>
                <c:pt idx="0">
                  <c:v>Indonesia</c:v>
                </c:pt>
              </c:strCache>
            </c:strRef>
          </c:tx>
          <c:spPr>
            <a:solidFill>
              <a:srgbClr val="FF0000"/>
            </a:solidFill>
          </c:spPr>
          <c:invertIfNegative val="0"/>
          <c:cat>
            <c:strRef>
              <c:f>Sheet1!$B$1:$D$1</c:f>
              <c:strCache>
                <c:ptCount val="3"/>
                <c:pt idx="0">
                  <c:v>11/12</c:v>
                </c:pt>
                <c:pt idx="1">
                  <c:v>12/13</c:v>
                </c:pt>
                <c:pt idx="2">
                  <c:v>13/14</c:v>
                </c:pt>
              </c:strCache>
            </c:strRef>
          </c:cat>
          <c:val>
            <c:numRef>
              <c:f>Sheet1!$B$5:$D$5</c:f>
              <c:numCache>
                <c:formatCode>General</c:formatCode>
                <c:ptCount val="3"/>
                <c:pt idx="0">
                  <c:v>0.82923586679999994</c:v>
                </c:pt>
                <c:pt idx="1">
                  <c:v>0.35150295880000004</c:v>
                </c:pt>
                <c:pt idx="2">
                  <c:v>0.3</c:v>
                </c:pt>
              </c:numCache>
            </c:numRef>
          </c:val>
        </c:ser>
        <c:ser>
          <c:idx val="4"/>
          <c:order val="4"/>
          <c:tx>
            <c:strRef>
              <c:f>Sheet1!$A$6</c:f>
              <c:strCache>
                <c:ptCount val="1"/>
                <c:pt idx="0">
                  <c:v>Angola</c:v>
                </c:pt>
              </c:strCache>
            </c:strRef>
          </c:tx>
          <c:invertIfNegative val="0"/>
          <c:cat>
            <c:strRef>
              <c:f>Sheet1!$B$1:$D$1</c:f>
              <c:strCache>
                <c:ptCount val="3"/>
                <c:pt idx="0">
                  <c:v>11/12</c:v>
                </c:pt>
                <c:pt idx="1">
                  <c:v>12/13</c:v>
                </c:pt>
                <c:pt idx="2">
                  <c:v>13/14</c:v>
                </c:pt>
              </c:strCache>
            </c:strRef>
          </c:cat>
          <c:val>
            <c:numRef>
              <c:f>Sheet1!$B$6:$D$6</c:f>
              <c:numCache>
                <c:formatCode>General</c:formatCode>
                <c:ptCount val="3"/>
                <c:pt idx="0">
                  <c:v>0.73507831010000013</c:v>
                </c:pt>
                <c:pt idx="1">
                  <c:v>0.65298481580000001</c:v>
                </c:pt>
                <c:pt idx="2">
                  <c:v>0.7</c:v>
                </c:pt>
              </c:numCache>
            </c:numRef>
          </c:val>
        </c:ser>
        <c:ser>
          <c:idx val="5"/>
          <c:order val="5"/>
          <c:tx>
            <c:strRef>
              <c:f>Sheet1!$A$7</c:f>
              <c:strCache>
                <c:ptCount val="1"/>
                <c:pt idx="0">
                  <c:v>Iraq</c:v>
                </c:pt>
              </c:strCache>
            </c:strRef>
          </c:tx>
          <c:spPr>
            <a:solidFill>
              <a:srgbClr val="7030A0"/>
            </a:solidFill>
          </c:spPr>
          <c:invertIfNegative val="0"/>
          <c:cat>
            <c:strRef>
              <c:f>Sheet1!$B$1:$D$1</c:f>
              <c:strCache>
                <c:ptCount val="3"/>
                <c:pt idx="0">
                  <c:v>11/12</c:v>
                </c:pt>
                <c:pt idx="1">
                  <c:v>12/13</c:v>
                </c:pt>
                <c:pt idx="2">
                  <c:v>13/14</c:v>
                </c:pt>
              </c:strCache>
            </c:strRef>
          </c:cat>
          <c:val>
            <c:numRef>
              <c:f>Sheet1!$B$7:$D$7</c:f>
              <c:numCache>
                <c:formatCode>General</c:formatCode>
                <c:ptCount val="3"/>
                <c:pt idx="0">
                  <c:v>1.3586464719999998</c:v>
                </c:pt>
                <c:pt idx="1">
                  <c:v>1.2873428108</c:v>
                </c:pt>
                <c:pt idx="2">
                  <c:v>1.25</c:v>
                </c:pt>
              </c:numCache>
            </c:numRef>
          </c:val>
        </c:ser>
        <c:dLbls>
          <c:showLegendKey val="0"/>
          <c:showVal val="0"/>
          <c:showCatName val="0"/>
          <c:showSerName val="0"/>
          <c:showPercent val="0"/>
          <c:showBubbleSize val="0"/>
        </c:dLbls>
        <c:gapWidth val="150"/>
        <c:overlap val="100"/>
        <c:axId val="32807168"/>
        <c:axId val="32813056"/>
      </c:barChart>
      <c:catAx>
        <c:axId val="32807168"/>
        <c:scaling>
          <c:orientation val="minMax"/>
        </c:scaling>
        <c:delete val="0"/>
        <c:axPos val="b"/>
        <c:majorTickMark val="out"/>
        <c:minorTickMark val="none"/>
        <c:tickLblPos val="nextTo"/>
        <c:crossAx val="32813056"/>
        <c:crosses val="autoZero"/>
        <c:auto val="1"/>
        <c:lblAlgn val="ctr"/>
        <c:lblOffset val="100"/>
        <c:noMultiLvlLbl val="0"/>
      </c:catAx>
      <c:valAx>
        <c:axId val="32813056"/>
        <c:scaling>
          <c:orientation val="minMax"/>
        </c:scaling>
        <c:delete val="0"/>
        <c:axPos val="l"/>
        <c:majorGridlines/>
        <c:numFmt formatCode="General" sourceLinked="1"/>
        <c:majorTickMark val="out"/>
        <c:minorTickMark val="none"/>
        <c:tickLblPos val="nextTo"/>
        <c:crossAx val="32807168"/>
        <c:crosses val="autoZero"/>
        <c:crossBetween val="between"/>
      </c:valAx>
      <c:spPr>
        <a:solidFill>
          <a:schemeClr val="accent4">
            <a:alpha val="70000"/>
          </a:schemeClr>
        </a:solidFill>
      </c:spPr>
    </c:plotArea>
    <c:legend>
      <c:legendPos val="r"/>
      <c:layout/>
      <c:overlay val="0"/>
      <c:txPr>
        <a:bodyPr/>
        <a:lstStyle/>
        <a:p>
          <a:pPr>
            <a:defRPr sz="1400"/>
          </a:pPr>
          <a:endParaRPr lang="en-US"/>
        </a:p>
      </c:txPr>
    </c:legend>
    <c:plotVisOnly val="1"/>
    <c:dispBlanksAs val="gap"/>
    <c:showDLblsOverMax val="0"/>
  </c:chart>
  <c:txPr>
    <a:bodyPr/>
    <a:lstStyle/>
    <a:p>
      <a:pPr>
        <a:defRPr sz="1600">
          <a:solidFill>
            <a:srgbClr val="002060"/>
          </a:solidFil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528140631185E-2"/>
          <c:y val="7.1635324073016426E-2"/>
          <c:w val="0.73206349634747558"/>
          <c:h val="0.8306052335093157"/>
        </c:manualLayout>
      </c:layout>
      <c:barChart>
        <c:barDir val="col"/>
        <c:grouping val="stacked"/>
        <c:varyColors val="0"/>
        <c:ser>
          <c:idx val="0"/>
          <c:order val="0"/>
          <c:tx>
            <c:strRef>
              <c:f>Sheet1!$A$2</c:f>
              <c:strCache>
                <c:ptCount val="1"/>
                <c:pt idx="0">
                  <c:v>Milling  wheat</c:v>
                </c:pt>
              </c:strCache>
            </c:strRef>
          </c:tx>
          <c:invertIfNegative val="0"/>
          <c:cat>
            <c:strRef>
              <c:f>Sheet1!$B$1:$F$1</c:f>
              <c:strCache>
                <c:ptCount val="5"/>
                <c:pt idx="0">
                  <c:v>09/10</c:v>
                </c:pt>
                <c:pt idx="1">
                  <c:v>10/11</c:v>
                </c:pt>
                <c:pt idx="2">
                  <c:v>11/12</c:v>
                </c:pt>
                <c:pt idx="3">
                  <c:v>12/13</c:v>
                </c:pt>
                <c:pt idx="4">
                  <c:v>13/14</c:v>
                </c:pt>
              </c:strCache>
            </c:strRef>
          </c:cat>
          <c:val>
            <c:numRef>
              <c:f>Sheet1!$B$2:$F$2</c:f>
              <c:numCache>
                <c:formatCode>General</c:formatCode>
                <c:ptCount val="5"/>
                <c:pt idx="0">
                  <c:v>98.2</c:v>
                </c:pt>
                <c:pt idx="1">
                  <c:v>97</c:v>
                </c:pt>
                <c:pt idx="2">
                  <c:v>103.1</c:v>
                </c:pt>
                <c:pt idx="3">
                  <c:v>106.9</c:v>
                </c:pt>
                <c:pt idx="4">
                  <c:v>116.5</c:v>
                </c:pt>
              </c:numCache>
            </c:numRef>
          </c:val>
        </c:ser>
        <c:ser>
          <c:idx val="1"/>
          <c:order val="1"/>
          <c:tx>
            <c:strRef>
              <c:f>Sheet1!$A$3</c:f>
              <c:strCache>
                <c:ptCount val="1"/>
                <c:pt idx="0">
                  <c:v>Wheat flour</c:v>
                </c:pt>
              </c:strCache>
            </c:strRef>
          </c:tx>
          <c:invertIfNegative val="0"/>
          <c:cat>
            <c:strRef>
              <c:f>Sheet1!$B$1:$F$1</c:f>
              <c:strCache>
                <c:ptCount val="5"/>
                <c:pt idx="0">
                  <c:v>09/10</c:v>
                </c:pt>
                <c:pt idx="1">
                  <c:v>10/11</c:v>
                </c:pt>
                <c:pt idx="2">
                  <c:v>11/12</c:v>
                </c:pt>
                <c:pt idx="3">
                  <c:v>12/13</c:v>
                </c:pt>
                <c:pt idx="4">
                  <c:v>13/14</c:v>
                </c:pt>
              </c:strCache>
            </c:strRef>
          </c:cat>
          <c:val>
            <c:numRef>
              <c:f>Sheet1!$B$3:$F$3</c:f>
              <c:numCache>
                <c:formatCode>General</c:formatCode>
                <c:ptCount val="5"/>
                <c:pt idx="0">
                  <c:v>13.4</c:v>
                </c:pt>
                <c:pt idx="1">
                  <c:v>12.6</c:v>
                </c:pt>
                <c:pt idx="2">
                  <c:v>14.6</c:v>
                </c:pt>
                <c:pt idx="3">
                  <c:v>12.4</c:v>
                </c:pt>
                <c:pt idx="4">
                  <c:v>12.9</c:v>
                </c:pt>
              </c:numCache>
            </c:numRef>
          </c:val>
        </c:ser>
        <c:ser>
          <c:idx val="2"/>
          <c:order val="2"/>
          <c:tx>
            <c:strRef>
              <c:f>Sheet1!$A$4</c:f>
              <c:strCache>
                <c:ptCount val="1"/>
                <c:pt idx="0">
                  <c:v>Durum</c:v>
                </c:pt>
              </c:strCache>
            </c:strRef>
          </c:tx>
          <c:spPr>
            <a:solidFill>
              <a:srgbClr val="FFFF00"/>
            </a:solidFill>
          </c:spPr>
          <c:invertIfNegative val="0"/>
          <c:cat>
            <c:strRef>
              <c:f>Sheet1!$B$1:$F$1</c:f>
              <c:strCache>
                <c:ptCount val="5"/>
                <c:pt idx="0">
                  <c:v>09/10</c:v>
                </c:pt>
                <c:pt idx="1">
                  <c:v>10/11</c:v>
                </c:pt>
                <c:pt idx="2">
                  <c:v>11/12</c:v>
                </c:pt>
                <c:pt idx="3">
                  <c:v>12/13</c:v>
                </c:pt>
                <c:pt idx="4">
                  <c:v>13/14</c:v>
                </c:pt>
              </c:strCache>
            </c:strRef>
          </c:cat>
          <c:val>
            <c:numRef>
              <c:f>Sheet1!$B$4:$F$4</c:f>
              <c:numCache>
                <c:formatCode>General</c:formatCode>
                <c:ptCount val="5"/>
                <c:pt idx="0">
                  <c:v>7.6</c:v>
                </c:pt>
                <c:pt idx="1">
                  <c:v>7.3</c:v>
                </c:pt>
                <c:pt idx="2">
                  <c:v>7.4</c:v>
                </c:pt>
                <c:pt idx="3">
                  <c:v>7.4</c:v>
                </c:pt>
                <c:pt idx="4">
                  <c:v>7.5</c:v>
                </c:pt>
              </c:numCache>
            </c:numRef>
          </c:val>
        </c:ser>
        <c:ser>
          <c:idx val="3"/>
          <c:order val="3"/>
          <c:tx>
            <c:strRef>
              <c:f>Sheet1!$A$5</c:f>
              <c:strCache>
                <c:ptCount val="1"/>
                <c:pt idx="0">
                  <c:v>Feed  wheat</c:v>
                </c:pt>
              </c:strCache>
            </c:strRef>
          </c:tx>
          <c:spPr>
            <a:solidFill>
              <a:srgbClr val="FF0000"/>
            </a:solidFill>
          </c:spPr>
          <c:invertIfNegative val="0"/>
          <c:cat>
            <c:strRef>
              <c:f>Sheet1!$B$1:$F$1</c:f>
              <c:strCache>
                <c:ptCount val="5"/>
                <c:pt idx="0">
                  <c:v>09/10</c:v>
                </c:pt>
                <c:pt idx="1">
                  <c:v>10/11</c:v>
                </c:pt>
                <c:pt idx="2">
                  <c:v>11/12</c:v>
                </c:pt>
                <c:pt idx="3">
                  <c:v>12/13</c:v>
                </c:pt>
                <c:pt idx="4">
                  <c:v>13/14</c:v>
                </c:pt>
              </c:strCache>
            </c:strRef>
          </c:cat>
          <c:val>
            <c:numRef>
              <c:f>Sheet1!$B$5:$F$5</c:f>
              <c:numCache>
                <c:formatCode>General</c:formatCode>
                <c:ptCount val="5"/>
                <c:pt idx="0">
                  <c:v>8.9</c:v>
                </c:pt>
                <c:pt idx="1">
                  <c:v>8.8000000000000007</c:v>
                </c:pt>
                <c:pt idx="2">
                  <c:v>19.75</c:v>
                </c:pt>
                <c:pt idx="3">
                  <c:v>13.8</c:v>
                </c:pt>
                <c:pt idx="4">
                  <c:v>9.6999999999999993</c:v>
                </c:pt>
              </c:numCache>
            </c:numRef>
          </c:val>
        </c:ser>
        <c:dLbls>
          <c:showLegendKey val="0"/>
          <c:showVal val="0"/>
          <c:showCatName val="0"/>
          <c:showSerName val="0"/>
          <c:showPercent val="0"/>
          <c:showBubbleSize val="0"/>
        </c:dLbls>
        <c:gapWidth val="150"/>
        <c:overlap val="100"/>
        <c:axId val="31682560"/>
        <c:axId val="31684096"/>
      </c:barChart>
      <c:catAx>
        <c:axId val="31682560"/>
        <c:scaling>
          <c:orientation val="minMax"/>
        </c:scaling>
        <c:delete val="0"/>
        <c:axPos val="b"/>
        <c:majorTickMark val="out"/>
        <c:minorTickMark val="none"/>
        <c:tickLblPos val="nextTo"/>
        <c:crossAx val="31684096"/>
        <c:crosses val="autoZero"/>
        <c:auto val="1"/>
        <c:lblAlgn val="ctr"/>
        <c:lblOffset val="100"/>
        <c:noMultiLvlLbl val="0"/>
      </c:catAx>
      <c:valAx>
        <c:axId val="31684096"/>
        <c:scaling>
          <c:orientation val="minMax"/>
        </c:scaling>
        <c:delete val="0"/>
        <c:axPos val="l"/>
        <c:majorGridlines/>
        <c:numFmt formatCode="General" sourceLinked="1"/>
        <c:majorTickMark val="out"/>
        <c:minorTickMark val="none"/>
        <c:tickLblPos val="nextTo"/>
        <c:crossAx val="31682560"/>
        <c:crosses val="autoZero"/>
        <c:crossBetween val="between"/>
      </c:valAx>
      <c:spPr>
        <a:solidFill>
          <a:schemeClr val="accent4">
            <a:alpha val="70000"/>
          </a:schemeClr>
        </a:solidFill>
      </c:spPr>
    </c:plotArea>
    <c:plotVisOnly val="1"/>
    <c:dispBlanksAs val="gap"/>
    <c:showDLblsOverMax val="0"/>
  </c:chart>
  <c:txPr>
    <a:bodyPr/>
    <a:lstStyle/>
    <a:p>
      <a:pPr>
        <a:defRPr sz="1600">
          <a:solidFill>
            <a:srgbClr val="002060"/>
          </a:solidFil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807104185138771E-2"/>
          <c:y val="8.7141454757805131E-2"/>
          <c:w val="0.70348670751581366"/>
          <c:h val="0.80770700069797308"/>
        </c:manualLayout>
      </c:layout>
      <c:areaChart>
        <c:grouping val="stacked"/>
        <c:varyColors val="0"/>
        <c:ser>
          <c:idx val="0"/>
          <c:order val="0"/>
          <c:tx>
            <c:strRef>
              <c:f>Sheet1!$A$2</c:f>
              <c:strCache>
                <c:ptCount val="1"/>
                <c:pt idx="0">
                  <c:v>US</c:v>
                </c:pt>
              </c:strCache>
            </c:strRef>
          </c:tx>
          <c:cat>
            <c:strRef>
              <c:f>Sheet1!$B$1:$F$1</c:f>
              <c:strCache>
                <c:ptCount val="5"/>
                <c:pt idx="0">
                  <c:v>09/10</c:v>
                </c:pt>
                <c:pt idx="1">
                  <c:v>10/11</c:v>
                </c:pt>
                <c:pt idx="2">
                  <c:v>11/12</c:v>
                </c:pt>
                <c:pt idx="3">
                  <c:v>12/13</c:v>
                </c:pt>
                <c:pt idx="4">
                  <c:v>13/14</c:v>
                </c:pt>
              </c:strCache>
            </c:strRef>
          </c:cat>
          <c:val>
            <c:numRef>
              <c:f>Sheet1!$B$2:$F$2</c:f>
              <c:numCache>
                <c:formatCode>General</c:formatCode>
                <c:ptCount val="5"/>
                <c:pt idx="0">
                  <c:v>24.156588595200002</c:v>
                </c:pt>
                <c:pt idx="1">
                  <c:v>35.6851129</c:v>
                </c:pt>
                <c:pt idx="2">
                  <c:v>27.876065684000004</c:v>
                </c:pt>
                <c:pt idx="3">
                  <c:v>27.466917319999997</c:v>
                </c:pt>
                <c:pt idx="4">
                  <c:v>30.45</c:v>
                </c:pt>
              </c:numCache>
            </c:numRef>
          </c:val>
        </c:ser>
        <c:ser>
          <c:idx val="1"/>
          <c:order val="1"/>
          <c:tx>
            <c:strRef>
              <c:f>Sheet1!$A$3</c:f>
              <c:strCache>
                <c:ptCount val="1"/>
                <c:pt idx="0">
                  <c:v>EU</c:v>
                </c:pt>
              </c:strCache>
            </c:strRef>
          </c:tx>
          <c:cat>
            <c:strRef>
              <c:f>Sheet1!$B$1:$F$1</c:f>
              <c:strCache>
                <c:ptCount val="5"/>
                <c:pt idx="0">
                  <c:v>09/10</c:v>
                </c:pt>
                <c:pt idx="1">
                  <c:v>10/11</c:v>
                </c:pt>
                <c:pt idx="2">
                  <c:v>11/12</c:v>
                </c:pt>
                <c:pt idx="3">
                  <c:v>12/13</c:v>
                </c:pt>
                <c:pt idx="4">
                  <c:v>13/14</c:v>
                </c:pt>
              </c:strCache>
            </c:strRef>
          </c:cat>
          <c:val>
            <c:numRef>
              <c:f>Sheet1!$B$3:$F$3</c:f>
              <c:numCache>
                <c:formatCode>General</c:formatCode>
                <c:ptCount val="5"/>
                <c:pt idx="0">
                  <c:v>20.8085016872</c:v>
                </c:pt>
                <c:pt idx="1">
                  <c:v>22.119438882000001</c:v>
                </c:pt>
                <c:pt idx="2">
                  <c:v>15.629107254999997</c:v>
                </c:pt>
                <c:pt idx="3">
                  <c:v>21.658856057000001</c:v>
                </c:pt>
                <c:pt idx="4">
                  <c:v>23.7</c:v>
                </c:pt>
              </c:numCache>
            </c:numRef>
          </c:val>
        </c:ser>
        <c:ser>
          <c:idx val="2"/>
          <c:order val="2"/>
          <c:tx>
            <c:strRef>
              <c:f>Sheet1!$A$4</c:f>
              <c:strCache>
                <c:ptCount val="1"/>
                <c:pt idx="0">
                  <c:v>Australia</c:v>
                </c:pt>
              </c:strCache>
            </c:strRef>
          </c:tx>
          <c:spPr>
            <a:solidFill>
              <a:srgbClr val="FFC000">
                <a:alpha val="67000"/>
              </a:srgbClr>
            </a:solidFill>
            <a:ln w="25400">
              <a:noFill/>
            </a:ln>
          </c:spPr>
          <c:cat>
            <c:strRef>
              <c:f>Sheet1!$B$1:$F$1</c:f>
              <c:strCache>
                <c:ptCount val="5"/>
                <c:pt idx="0">
                  <c:v>09/10</c:v>
                </c:pt>
                <c:pt idx="1">
                  <c:v>10/11</c:v>
                </c:pt>
                <c:pt idx="2">
                  <c:v>11/12</c:v>
                </c:pt>
                <c:pt idx="3">
                  <c:v>12/13</c:v>
                </c:pt>
                <c:pt idx="4">
                  <c:v>13/14</c:v>
                </c:pt>
              </c:strCache>
            </c:strRef>
          </c:cat>
          <c:val>
            <c:numRef>
              <c:f>Sheet1!$B$4:$F$4</c:f>
              <c:numCache>
                <c:formatCode>General</c:formatCode>
                <c:ptCount val="5"/>
                <c:pt idx="0">
                  <c:v>13.740649650778</c:v>
                </c:pt>
                <c:pt idx="1">
                  <c:v>18.487539576180005</c:v>
                </c:pt>
                <c:pt idx="2">
                  <c:v>23.060373189899995</c:v>
                </c:pt>
                <c:pt idx="3">
                  <c:v>21.334389132399998</c:v>
                </c:pt>
                <c:pt idx="4">
                  <c:v>20.04</c:v>
                </c:pt>
              </c:numCache>
            </c:numRef>
          </c:val>
        </c:ser>
        <c:ser>
          <c:idx val="3"/>
          <c:order val="3"/>
          <c:tx>
            <c:strRef>
              <c:f>Sheet1!$A$5</c:f>
              <c:strCache>
                <c:ptCount val="1"/>
                <c:pt idx="0">
                  <c:v>Canada</c:v>
                </c:pt>
              </c:strCache>
            </c:strRef>
          </c:tx>
          <c:spPr>
            <a:solidFill>
              <a:srgbClr val="FF0000">
                <a:alpha val="59000"/>
              </a:srgbClr>
            </a:solidFill>
            <a:ln w="25400">
              <a:noFill/>
            </a:ln>
          </c:spPr>
          <c:cat>
            <c:strRef>
              <c:f>Sheet1!$B$1:$F$1</c:f>
              <c:strCache>
                <c:ptCount val="5"/>
                <c:pt idx="0">
                  <c:v>09/10</c:v>
                </c:pt>
                <c:pt idx="1">
                  <c:v>10/11</c:v>
                </c:pt>
                <c:pt idx="2">
                  <c:v>11/12</c:v>
                </c:pt>
                <c:pt idx="3">
                  <c:v>12/13</c:v>
                </c:pt>
                <c:pt idx="4">
                  <c:v>13/14</c:v>
                </c:pt>
              </c:strCache>
            </c:strRef>
          </c:cat>
          <c:val>
            <c:numRef>
              <c:f>Sheet1!$B$5:$F$5</c:f>
              <c:numCache>
                <c:formatCode>General</c:formatCode>
                <c:ptCount val="5"/>
                <c:pt idx="0">
                  <c:v>18.274037099000001</c:v>
                </c:pt>
                <c:pt idx="1">
                  <c:v>16.30080335833</c:v>
                </c:pt>
                <c:pt idx="2">
                  <c:v>18.185141895999998</c:v>
                </c:pt>
                <c:pt idx="3">
                  <c:v>18.728901144357252</c:v>
                </c:pt>
                <c:pt idx="4">
                  <c:v>22.6</c:v>
                </c:pt>
              </c:numCache>
            </c:numRef>
          </c:val>
        </c:ser>
        <c:ser>
          <c:idx val="4"/>
          <c:order val="4"/>
          <c:tx>
            <c:strRef>
              <c:f>Sheet1!$A$6</c:f>
              <c:strCache>
                <c:ptCount val="1"/>
                <c:pt idx="0">
                  <c:v>Argentina</c:v>
                </c:pt>
              </c:strCache>
            </c:strRef>
          </c:tx>
          <c:spPr>
            <a:solidFill>
              <a:schemeClr val="bg2"/>
            </a:solidFill>
            <a:ln w="25400">
              <a:noFill/>
            </a:ln>
          </c:spPr>
          <c:cat>
            <c:strRef>
              <c:f>Sheet1!$B$1:$F$1</c:f>
              <c:strCache>
                <c:ptCount val="5"/>
                <c:pt idx="0">
                  <c:v>09/10</c:v>
                </c:pt>
                <c:pt idx="1">
                  <c:v>10/11</c:v>
                </c:pt>
                <c:pt idx="2">
                  <c:v>11/12</c:v>
                </c:pt>
                <c:pt idx="3">
                  <c:v>12/13</c:v>
                </c:pt>
                <c:pt idx="4">
                  <c:v>13/14</c:v>
                </c:pt>
              </c:strCache>
            </c:strRef>
          </c:cat>
          <c:val>
            <c:numRef>
              <c:f>Sheet1!$B$6:$F$6</c:f>
              <c:numCache>
                <c:formatCode>General</c:formatCode>
                <c:ptCount val="5"/>
                <c:pt idx="0">
                  <c:v>5.1495427895640011</c:v>
                </c:pt>
                <c:pt idx="1">
                  <c:v>7.6242706</c:v>
                </c:pt>
                <c:pt idx="2">
                  <c:v>11.283202021999999</c:v>
                </c:pt>
                <c:pt idx="3">
                  <c:v>7.0853346349999997</c:v>
                </c:pt>
                <c:pt idx="4">
                  <c:v>3.45</c:v>
                </c:pt>
              </c:numCache>
            </c:numRef>
          </c:val>
        </c:ser>
        <c:ser>
          <c:idx val="5"/>
          <c:order val="5"/>
          <c:tx>
            <c:strRef>
              <c:f>Sheet1!$A$7</c:f>
              <c:strCache>
                <c:ptCount val="1"/>
                <c:pt idx="0">
                  <c:v>Russia</c:v>
                </c:pt>
              </c:strCache>
            </c:strRef>
          </c:tx>
          <c:spPr>
            <a:solidFill>
              <a:schemeClr val="accent6">
                <a:alpha val="32000"/>
              </a:schemeClr>
            </a:solidFill>
            <a:ln w="25400">
              <a:noFill/>
            </a:ln>
          </c:spPr>
          <c:cat>
            <c:strRef>
              <c:f>Sheet1!$B$1:$F$1</c:f>
              <c:strCache>
                <c:ptCount val="5"/>
                <c:pt idx="0">
                  <c:v>09/10</c:v>
                </c:pt>
                <c:pt idx="1">
                  <c:v>10/11</c:v>
                </c:pt>
                <c:pt idx="2">
                  <c:v>11/12</c:v>
                </c:pt>
                <c:pt idx="3">
                  <c:v>12/13</c:v>
                </c:pt>
                <c:pt idx="4">
                  <c:v>13/14</c:v>
                </c:pt>
              </c:strCache>
            </c:strRef>
          </c:cat>
          <c:val>
            <c:numRef>
              <c:f>Sheet1!$B$7:$F$7</c:f>
              <c:numCache>
                <c:formatCode>General</c:formatCode>
                <c:ptCount val="5"/>
                <c:pt idx="0">
                  <c:v>18.774052179999998</c:v>
                </c:pt>
                <c:pt idx="1">
                  <c:v>3.9776668700000002</c:v>
                </c:pt>
                <c:pt idx="2">
                  <c:v>21.6166384116</c:v>
                </c:pt>
                <c:pt idx="3">
                  <c:v>11.222848410199999</c:v>
                </c:pt>
                <c:pt idx="4">
                  <c:v>15.5</c:v>
                </c:pt>
              </c:numCache>
            </c:numRef>
          </c:val>
        </c:ser>
        <c:ser>
          <c:idx val="6"/>
          <c:order val="6"/>
          <c:tx>
            <c:strRef>
              <c:f>Sheet1!$A$8</c:f>
              <c:strCache>
                <c:ptCount val="1"/>
                <c:pt idx="0">
                  <c:v>Ukraine</c:v>
                </c:pt>
              </c:strCache>
            </c:strRef>
          </c:tx>
          <c:spPr>
            <a:solidFill>
              <a:schemeClr val="tx1"/>
            </a:solidFill>
            <a:ln w="25400">
              <a:noFill/>
            </a:ln>
          </c:spPr>
          <c:cat>
            <c:strRef>
              <c:f>Sheet1!$B$1:$F$1</c:f>
              <c:strCache>
                <c:ptCount val="5"/>
                <c:pt idx="0">
                  <c:v>09/10</c:v>
                </c:pt>
                <c:pt idx="1">
                  <c:v>10/11</c:v>
                </c:pt>
                <c:pt idx="2">
                  <c:v>11/12</c:v>
                </c:pt>
                <c:pt idx="3">
                  <c:v>12/13</c:v>
                </c:pt>
                <c:pt idx="4">
                  <c:v>13/14</c:v>
                </c:pt>
              </c:strCache>
            </c:strRef>
          </c:cat>
          <c:val>
            <c:numRef>
              <c:f>Sheet1!$B$8:$F$8</c:f>
              <c:numCache>
                <c:formatCode>General</c:formatCode>
                <c:ptCount val="5"/>
                <c:pt idx="0">
                  <c:v>9.3229507999999992</c:v>
                </c:pt>
                <c:pt idx="1">
                  <c:v>4.287801</c:v>
                </c:pt>
                <c:pt idx="2">
                  <c:v>5.3836096000000007</c:v>
                </c:pt>
                <c:pt idx="3">
                  <c:v>7.1086531999999991</c:v>
                </c:pt>
                <c:pt idx="4">
                  <c:v>9.5</c:v>
                </c:pt>
              </c:numCache>
            </c:numRef>
          </c:val>
        </c:ser>
        <c:ser>
          <c:idx val="7"/>
          <c:order val="7"/>
          <c:tx>
            <c:strRef>
              <c:f>Sheet1!$A$9</c:f>
              <c:strCache>
                <c:ptCount val="1"/>
                <c:pt idx="0">
                  <c:v>Kazakhstan</c:v>
                </c:pt>
              </c:strCache>
            </c:strRef>
          </c:tx>
          <c:spPr>
            <a:solidFill>
              <a:schemeClr val="bg1">
                <a:alpha val="58000"/>
              </a:schemeClr>
            </a:solidFill>
            <a:ln w="25400">
              <a:noFill/>
            </a:ln>
          </c:spPr>
          <c:cat>
            <c:strRef>
              <c:f>Sheet1!$B$1:$F$1</c:f>
              <c:strCache>
                <c:ptCount val="5"/>
                <c:pt idx="0">
                  <c:v>09/10</c:v>
                </c:pt>
                <c:pt idx="1">
                  <c:v>10/11</c:v>
                </c:pt>
                <c:pt idx="2">
                  <c:v>11/12</c:v>
                </c:pt>
                <c:pt idx="3">
                  <c:v>12/13</c:v>
                </c:pt>
                <c:pt idx="4">
                  <c:v>13/14</c:v>
                </c:pt>
              </c:strCache>
            </c:strRef>
          </c:cat>
          <c:val>
            <c:numRef>
              <c:f>Sheet1!$B$9:$F$9</c:f>
              <c:numCache>
                <c:formatCode>General</c:formatCode>
                <c:ptCount val="5"/>
                <c:pt idx="0">
                  <c:v>8.0124221999999996</c:v>
                </c:pt>
                <c:pt idx="1">
                  <c:v>5.5601597999999992</c:v>
                </c:pt>
                <c:pt idx="2">
                  <c:v>11.053727600000002</c:v>
                </c:pt>
                <c:pt idx="3">
                  <c:v>7.1870760000000002</c:v>
                </c:pt>
                <c:pt idx="4">
                  <c:v>7.5</c:v>
                </c:pt>
              </c:numCache>
            </c:numRef>
          </c:val>
        </c:ser>
        <c:ser>
          <c:idx val="8"/>
          <c:order val="8"/>
          <c:tx>
            <c:strRef>
              <c:f>Sheet1!$A$10</c:f>
              <c:strCache>
                <c:ptCount val="1"/>
                <c:pt idx="0">
                  <c:v>India</c:v>
                </c:pt>
              </c:strCache>
            </c:strRef>
          </c:tx>
          <c:spPr>
            <a:solidFill>
              <a:srgbClr val="FF0000"/>
            </a:solidFill>
            <a:ln w="25400">
              <a:noFill/>
            </a:ln>
          </c:spPr>
          <c:cat>
            <c:strRef>
              <c:f>Sheet1!$B$1:$F$1</c:f>
              <c:strCache>
                <c:ptCount val="5"/>
                <c:pt idx="0">
                  <c:v>09/10</c:v>
                </c:pt>
                <c:pt idx="1">
                  <c:v>10/11</c:v>
                </c:pt>
                <c:pt idx="2">
                  <c:v>11/12</c:v>
                </c:pt>
                <c:pt idx="3">
                  <c:v>12/13</c:v>
                </c:pt>
                <c:pt idx="4">
                  <c:v>13/14</c:v>
                </c:pt>
              </c:strCache>
            </c:strRef>
          </c:cat>
          <c:val>
            <c:numRef>
              <c:f>Sheet1!$B$10:$F$10</c:f>
              <c:numCache>
                <c:formatCode>General</c:formatCode>
                <c:ptCount val="5"/>
                <c:pt idx="0">
                  <c:v>0</c:v>
                </c:pt>
                <c:pt idx="1">
                  <c:v>0</c:v>
                </c:pt>
                <c:pt idx="2">
                  <c:v>1.2823841863000003</c:v>
                </c:pt>
                <c:pt idx="3">
                  <c:v>8.5987553635000005</c:v>
                </c:pt>
                <c:pt idx="4">
                  <c:v>5</c:v>
                </c:pt>
              </c:numCache>
            </c:numRef>
          </c:val>
        </c:ser>
        <c:ser>
          <c:idx val="9"/>
          <c:order val="9"/>
          <c:tx>
            <c:strRef>
              <c:f>Sheet1!$A$11</c:f>
              <c:strCache>
                <c:ptCount val="1"/>
              </c:strCache>
            </c:strRef>
          </c:tx>
          <c:spPr>
            <a:solidFill>
              <a:srgbClr val="7030A0"/>
            </a:solidFill>
            <a:ln w="25400">
              <a:noFill/>
            </a:ln>
          </c:spPr>
          <c:cat>
            <c:strRef>
              <c:f>Sheet1!$B$1:$F$1</c:f>
              <c:strCache>
                <c:ptCount val="5"/>
                <c:pt idx="0">
                  <c:v>09/10</c:v>
                </c:pt>
                <c:pt idx="1">
                  <c:v>10/11</c:v>
                </c:pt>
                <c:pt idx="2">
                  <c:v>11/12</c:v>
                </c:pt>
                <c:pt idx="3">
                  <c:v>12/13</c:v>
                </c:pt>
                <c:pt idx="4">
                  <c:v>13/14</c:v>
                </c:pt>
              </c:strCache>
            </c:strRef>
          </c:cat>
          <c:val>
            <c:numRef>
              <c:f>Sheet1!$B$11:$F$11</c:f>
              <c:numCache>
                <c:formatCode>General</c:formatCode>
                <c:ptCount val="5"/>
              </c:numCache>
            </c:numRef>
          </c:val>
        </c:ser>
        <c:ser>
          <c:idx val="10"/>
          <c:order val="10"/>
          <c:tx>
            <c:strRef>
              <c:f>Sheet1!$A$12</c:f>
              <c:strCache>
                <c:ptCount val="1"/>
                <c:pt idx="0">
                  <c:v>Others</c:v>
                </c:pt>
              </c:strCache>
            </c:strRef>
          </c:tx>
          <c:spPr>
            <a:solidFill>
              <a:srgbClr val="FFFF00">
                <a:alpha val="36000"/>
              </a:srgbClr>
            </a:solidFill>
            <a:ln w="3175">
              <a:solidFill>
                <a:schemeClr val="bg1">
                  <a:lumMod val="50000"/>
                  <a:alpha val="56000"/>
                </a:schemeClr>
              </a:solidFill>
            </a:ln>
          </c:spPr>
          <c:cat>
            <c:strRef>
              <c:f>Sheet1!$B$1:$F$1</c:f>
              <c:strCache>
                <c:ptCount val="5"/>
                <c:pt idx="0">
                  <c:v>09/10</c:v>
                </c:pt>
                <c:pt idx="1">
                  <c:v>10/11</c:v>
                </c:pt>
                <c:pt idx="2">
                  <c:v>11/12</c:v>
                </c:pt>
                <c:pt idx="3">
                  <c:v>12/13</c:v>
                </c:pt>
                <c:pt idx="4">
                  <c:v>13/14</c:v>
                </c:pt>
              </c:strCache>
            </c:strRef>
          </c:cat>
          <c:val>
            <c:numRef>
              <c:f>Sheet1!$B$12:$F$12</c:f>
              <c:numCache>
                <c:formatCode>General</c:formatCode>
                <c:ptCount val="5"/>
                <c:pt idx="0">
                  <c:v>9.8897996127399921</c:v>
                </c:pt>
                <c:pt idx="1">
                  <c:v>11.652495300981002</c:v>
                </c:pt>
                <c:pt idx="2">
                  <c:v>9.4422585983280101</c:v>
                </c:pt>
                <c:pt idx="3">
                  <c:v>10.096673694438124</c:v>
                </c:pt>
                <c:pt idx="4">
                  <c:v>8.9032299999999793</c:v>
                </c:pt>
              </c:numCache>
            </c:numRef>
          </c:val>
        </c:ser>
        <c:dLbls>
          <c:showLegendKey val="0"/>
          <c:showVal val="0"/>
          <c:showCatName val="0"/>
          <c:showSerName val="0"/>
          <c:showPercent val="0"/>
          <c:showBubbleSize val="0"/>
        </c:dLbls>
        <c:axId val="31502336"/>
        <c:axId val="31503872"/>
      </c:areaChart>
      <c:catAx>
        <c:axId val="31502336"/>
        <c:scaling>
          <c:orientation val="minMax"/>
        </c:scaling>
        <c:delete val="0"/>
        <c:axPos val="b"/>
        <c:numFmt formatCode="m/d/yyyy" sourceLinked="1"/>
        <c:majorTickMark val="out"/>
        <c:minorTickMark val="none"/>
        <c:tickLblPos val="nextTo"/>
        <c:crossAx val="31503872"/>
        <c:crosses val="autoZero"/>
        <c:auto val="1"/>
        <c:lblAlgn val="ctr"/>
        <c:lblOffset val="100"/>
        <c:noMultiLvlLbl val="0"/>
      </c:catAx>
      <c:valAx>
        <c:axId val="31503872"/>
        <c:scaling>
          <c:orientation val="minMax"/>
        </c:scaling>
        <c:delete val="0"/>
        <c:axPos val="l"/>
        <c:majorGridlines/>
        <c:numFmt formatCode="General" sourceLinked="1"/>
        <c:majorTickMark val="out"/>
        <c:minorTickMark val="none"/>
        <c:tickLblPos val="nextTo"/>
        <c:crossAx val="31502336"/>
        <c:crosses val="autoZero"/>
        <c:crossBetween val="midCat"/>
      </c:valAx>
      <c:spPr>
        <a:solidFill>
          <a:schemeClr val="accent4">
            <a:lumMod val="90000"/>
            <a:alpha val="69000"/>
          </a:schemeClr>
        </a:solidFill>
      </c:spPr>
    </c:plotArea>
    <c:plotVisOnly val="1"/>
    <c:dispBlanksAs val="zero"/>
    <c:showDLblsOverMax val="0"/>
  </c:chart>
  <c:txPr>
    <a:bodyPr/>
    <a:lstStyle/>
    <a:p>
      <a:pPr>
        <a:defRPr sz="1600">
          <a:solidFill>
            <a:srgbClr val="002060"/>
          </a:solidFill>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69127915614322"/>
          <c:y val="8.6811580209559827E-2"/>
          <c:w val="0.77806467587777939"/>
          <c:h val="0.76174904655650078"/>
        </c:manualLayout>
      </c:layout>
      <c:lineChart>
        <c:grouping val="standard"/>
        <c:varyColors val="0"/>
        <c:ser>
          <c:idx val="0"/>
          <c:order val="0"/>
          <c:tx>
            <c:strRef>
              <c:f>Sheet1!$B$1</c:f>
              <c:strCache>
                <c:ptCount val="1"/>
                <c:pt idx="0">
                  <c:v>Series 1</c:v>
                </c:pt>
              </c:strCache>
            </c:strRef>
          </c:tx>
          <c:marker>
            <c:symbol val="none"/>
          </c:marker>
          <c:cat>
            <c:numRef>
              <c:f>Sheet1!$A$2:$A$3698</c:f>
              <c:numCache>
                <c:formatCode>m/d/yyyy</c:formatCode>
                <c:ptCount val="3697"/>
                <c:pt idx="0">
                  <c:v>36528</c:v>
                </c:pt>
                <c:pt idx="1">
                  <c:v>36529</c:v>
                </c:pt>
                <c:pt idx="2">
                  <c:v>36530</c:v>
                </c:pt>
                <c:pt idx="3">
                  <c:v>36531</c:v>
                </c:pt>
                <c:pt idx="4">
                  <c:v>36532</c:v>
                </c:pt>
                <c:pt idx="5">
                  <c:v>36535</c:v>
                </c:pt>
                <c:pt idx="6">
                  <c:v>36536</c:v>
                </c:pt>
                <c:pt idx="7">
                  <c:v>36537</c:v>
                </c:pt>
                <c:pt idx="8">
                  <c:v>36538</c:v>
                </c:pt>
                <c:pt idx="9">
                  <c:v>36539</c:v>
                </c:pt>
                <c:pt idx="10">
                  <c:v>36542</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36577</c:v>
                </c:pt>
                <c:pt idx="36">
                  <c:v>36578</c:v>
                </c:pt>
                <c:pt idx="37">
                  <c:v>36579</c:v>
                </c:pt>
                <c:pt idx="38">
                  <c:v>36580</c:v>
                </c:pt>
                <c:pt idx="39">
                  <c:v>36581</c:v>
                </c:pt>
                <c:pt idx="40">
                  <c:v>36584</c:v>
                </c:pt>
                <c:pt idx="41">
                  <c:v>36585</c:v>
                </c:pt>
                <c:pt idx="42">
                  <c:v>36586</c:v>
                </c:pt>
                <c:pt idx="43">
                  <c:v>36587</c:v>
                </c:pt>
                <c:pt idx="44">
                  <c:v>36588</c:v>
                </c:pt>
                <c:pt idx="45">
                  <c:v>36591</c:v>
                </c:pt>
                <c:pt idx="46">
                  <c:v>36592</c:v>
                </c:pt>
                <c:pt idx="47">
                  <c:v>36593</c:v>
                </c:pt>
                <c:pt idx="48">
                  <c:v>36594</c:v>
                </c:pt>
                <c:pt idx="49">
                  <c:v>36595</c:v>
                </c:pt>
                <c:pt idx="50">
                  <c:v>36598</c:v>
                </c:pt>
                <c:pt idx="51">
                  <c:v>36599</c:v>
                </c:pt>
                <c:pt idx="52">
                  <c:v>36600</c:v>
                </c:pt>
                <c:pt idx="53">
                  <c:v>36601</c:v>
                </c:pt>
                <c:pt idx="54">
                  <c:v>36602</c:v>
                </c:pt>
                <c:pt idx="55">
                  <c:v>36605</c:v>
                </c:pt>
                <c:pt idx="56">
                  <c:v>36606</c:v>
                </c:pt>
                <c:pt idx="57">
                  <c:v>36607</c:v>
                </c:pt>
                <c:pt idx="58">
                  <c:v>36608</c:v>
                </c:pt>
                <c:pt idx="59">
                  <c:v>36609</c:v>
                </c:pt>
                <c:pt idx="60">
                  <c:v>36612</c:v>
                </c:pt>
                <c:pt idx="61">
                  <c:v>36613</c:v>
                </c:pt>
                <c:pt idx="62">
                  <c:v>36614</c:v>
                </c:pt>
                <c:pt idx="63">
                  <c:v>36615</c:v>
                </c:pt>
                <c:pt idx="64">
                  <c:v>36616</c:v>
                </c:pt>
                <c:pt idx="65">
                  <c:v>36619</c:v>
                </c:pt>
                <c:pt idx="66">
                  <c:v>36620</c:v>
                </c:pt>
                <c:pt idx="67">
                  <c:v>36621</c:v>
                </c:pt>
                <c:pt idx="68">
                  <c:v>36622</c:v>
                </c:pt>
                <c:pt idx="69">
                  <c:v>36623</c:v>
                </c:pt>
                <c:pt idx="70">
                  <c:v>36626</c:v>
                </c:pt>
                <c:pt idx="71">
                  <c:v>36627</c:v>
                </c:pt>
                <c:pt idx="72">
                  <c:v>36628</c:v>
                </c:pt>
                <c:pt idx="73">
                  <c:v>36629</c:v>
                </c:pt>
                <c:pt idx="74">
                  <c:v>36630</c:v>
                </c:pt>
                <c:pt idx="75">
                  <c:v>36633</c:v>
                </c:pt>
                <c:pt idx="76">
                  <c:v>36634</c:v>
                </c:pt>
                <c:pt idx="77">
                  <c:v>36635</c:v>
                </c:pt>
                <c:pt idx="78">
                  <c:v>36636</c:v>
                </c:pt>
                <c:pt idx="79">
                  <c:v>36637</c:v>
                </c:pt>
                <c:pt idx="80">
                  <c:v>36640</c:v>
                </c:pt>
                <c:pt idx="81">
                  <c:v>36641</c:v>
                </c:pt>
                <c:pt idx="82">
                  <c:v>36642</c:v>
                </c:pt>
                <c:pt idx="83">
                  <c:v>36643</c:v>
                </c:pt>
                <c:pt idx="84">
                  <c:v>36644</c:v>
                </c:pt>
                <c:pt idx="85">
                  <c:v>36647</c:v>
                </c:pt>
                <c:pt idx="86">
                  <c:v>36648</c:v>
                </c:pt>
                <c:pt idx="87">
                  <c:v>36649</c:v>
                </c:pt>
                <c:pt idx="88">
                  <c:v>36650</c:v>
                </c:pt>
                <c:pt idx="89">
                  <c:v>36651</c:v>
                </c:pt>
                <c:pt idx="90">
                  <c:v>36654</c:v>
                </c:pt>
                <c:pt idx="91">
                  <c:v>36655</c:v>
                </c:pt>
                <c:pt idx="92">
                  <c:v>36656</c:v>
                </c:pt>
                <c:pt idx="93">
                  <c:v>36657</c:v>
                </c:pt>
                <c:pt idx="94">
                  <c:v>36658</c:v>
                </c:pt>
                <c:pt idx="95">
                  <c:v>36661</c:v>
                </c:pt>
                <c:pt idx="96">
                  <c:v>36662</c:v>
                </c:pt>
                <c:pt idx="97">
                  <c:v>36663</c:v>
                </c:pt>
                <c:pt idx="98">
                  <c:v>36664</c:v>
                </c:pt>
                <c:pt idx="99">
                  <c:v>36665</c:v>
                </c:pt>
                <c:pt idx="100">
                  <c:v>36668</c:v>
                </c:pt>
                <c:pt idx="101">
                  <c:v>36669</c:v>
                </c:pt>
                <c:pt idx="102">
                  <c:v>36670</c:v>
                </c:pt>
                <c:pt idx="103">
                  <c:v>36671</c:v>
                </c:pt>
                <c:pt idx="104">
                  <c:v>36672</c:v>
                </c:pt>
                <c:pt idx="105">
                  <c:v>36675</c:v>
                </c:pt>
                <c:pt idx="106">
                  <c:v>36676</c:v>
                </c:pt>
                <c:pt idx="107">
                  <c:v>36677</c:v>
                </c:pt>
                <c:pt idx="108">
                  <c:v>36678</c:v>
                </c:pt>
                <c:pt idx="109">
                  <c:v>36679</c:v>
                </c:pt>
                <c:pt idx="110">
                  <c:v>36682</c:v>
                </c:pt>
                <c:pt idx="111">
                  <c:v>36683</c:v>
                </c:pt>
                <c:pt idx="112">
                  <c:v>36684</c:v>
                </c:pt>
                <c:pt idx="113">
                  <c:v>36685</c:v>
                </c:pt>
                <c:pt idx="114">
                  <c:v>36686</c:v>
                </c:pt>
                <c:pt idx="115">
                  <c:v>36689</c:v>
                </c:pt>
                <c:pt idx="116">
                  <c:v>36690</c:v>
                </c:pt>
                <c:pt idx="117">
                  <c:v>36691</c:v>
                </c:pt>
                <c:pt idx="118">
                  <c:v>36692</c:v>
                </c:pt>
                <c:pt idx="119">
                  <c:v>36693</c:v>
                </c:pt>
                <c:pt idx="120">
                  <c:v>36696</c:v>
                </c:pt>
                <c:pt idx="121">
                  <c:v>36697</c:v>
                </c:pt>
                <c:pt idx="122">
                  <c:v>36698</c:v>
                </c:pt>
                <c:pt idx="123">
                  <c:v>36699</c:v>
                </c:pt>
                <c:pt idx="124">
                  <c:v>36700</c:v>
                </c:pt>
                <c:pt idx="125">
                  <c:v>36703</c:v>
                </c:pt>
                <c:pt idx="126">
                  <c:v>36704</c:v>
                </c:pt>
                <c:pt idx="127">
                  <c:v>36705</c:v>
                </c:pt>
                <c:pt idx="128">
                  <c:v>36706</c:v>
                </c:pt>
                <c:pt idx="129">
                  <c:v>36707</c:v>
                </c:pt>
                <c:pt idx="130">
                  <c:v>36710</c:v>
                </c:pt>
                <c:pt idx="131">
                  <c:v>36711</c:v>
                </c:pt>
                <c:pt idx="132">
                  <c:v>36712</c:v>
                </c:pt>
                <c:pt idx="133">
                  <c:v>36713</c:v>
                </c:pt>
                <c:pt idx="134">
                  <c:v>36714</c:v>
                </c:pt>
                <c:pt idx="135">
                  <c:v>36717</c:v>
                </c:pt>
                <c:pt idx="136">
                  <c:v>36718</c:v>
                </c:pt>
                <c:pt idx="137">
                  <c:v>36719</c:v>
                </c:pt>
                <c:pt idx="138">
                  <c:v>36720</c:v>
                </c:pt>
                <c:pt idx="139">
                  <c:v>36721</c:v>
                </c:pt>
                <c:pt idx="140">
                  <c:v>36724</c:v>
                </c:pt>
                <c:pt idx="141">
                  <c:v>36725</c:v>
                </c:pt>
                <c:pt idx="142">
                  <c:v>36726</c:v>
                </c:pt>
                <c:pt idx="143">
                  <c:v>36727</c:v>
                </c:pt>
                <c:pt idx="144">
                  <c:v>36728</c:v>
                </c:pt>
                <c:pt idx="145">
                  <c:v>36731</c:v>
                </c:pt>
                <c:pt idx="146">
                  <c:v>36732</c:v>
                </c:pt>
                <c:pt idx="147">
                  <c:v>36733</c:v>
                </c:pt>
                <c:pt idx="148">
                  <c:v>36734</c:v>
                </c:pt>
                <c:pt idx="149">
                  <c:v>36735</c:v>
                </c:pt>
                <c:pt idx="150">
                  <c:v>36738</c:v>
                </c:pt>
                <c:pt idx="151">
                  <c:v>36739</c:v>
                </c:pt>
                <c:pt idx="152">
                  <c:v>36740</c:v>
                </c:pt>
                <c:pt idx="153">
                  <c:v>36741</c:v>
                </c:pt>
                <c:pt idx="154">
                  <c:v>36742</c:v>
                </c:pt>
                <c:pt idx="155">
                  <c:v>36745</c:v>
                </c:pt>
                <c:pt idx="156">
                  <c:v>36746</c:v>
                </c:pt>
                <c:pt idx="157">
                  <c:v>36747</c:v>
                </c:pt>
                <c:pt idx="158">
                  <c:v>36748</c:v>
                </c:pt>
                <c:pt idx="159">
                  <c:v>36749</c:v>
                </c:pt>
                <c:pt idx="160">
                  <c:v>36752</c:v>
                </c:pt>
                <c:pt idx="161">
                  <c:v>36753</c:v>
                </c:pt>
                <c:pt idx="162">
                  <c:v>36754</c:v>
                </c:pt>
                <c:pt idx="163">
                  <c:v>36755</c:v>
                </c:pt>
                <c:pt idx="164">
                  <c:v>36756</c:v>
                </c:pt>
                <c:pt idx="165">
                  <c:v>36759</c:v>
                </c:pt>
                <c:pt idx="166">
                  <c:v>36760</c:v>
                </c:pt>
                <c:pt idx="167">
                  <c:v>36761</c:v>
                </c:pt>
                <c:pt idx="168">
                  <c:v>36762</c:v>
                </c:pt>
                <c:pt idx="169">
                  <c:v>36763</c:v>
                </c:pt>
                <c:pt idx="170">
                  <c:v>36766</c:v>
                </c:pt>
                <c:pt idx="171">
                  <c:v>36767</c:v>
                </c:pt>
                <c:pt idx="172">
                  <c:v>36768</c:v>
                </c:pt>
                <c:pt idx="173">
                  <c:v>36769</c:v>
                </c:pt>
                <c:pt idx="174">
                  <c:v>36770</c:v>
                </c:pt>
                <c:pt idx="175">
                  <c:v>36773</c:v>
                </c:pt>
                <c:pt idx="176">
                  <c:v>36774</c:v>
                </c:pt>
                <c:pt idx="177">
                  <c:v>36775</c:v>
                </c:pt>
                <c:pt idx="178">
                  <c:v>36776</c:v>
                </c:pt>
                <c:pt idx="179">
                  <c:v>36777</c:v>
                </c:pt>
                <c:pt idx="180">
                  <c:v>36780</c:v>
                </c:pt>
                <c:pt idx="181">
                  <c:v>36781</c:v>
                </c:pt>
                <c:pt idx="182">
                  <c:v>36782</c:v>
                </c:pt>
                <c:pt idx="183">
                  <c:v>36783</c:v>
                </c:pt>
                <c:pt idx="184">
                  <c:v>36784</c:v>
                </c:pt>
                <c:pt idx="185">
                  <c:v>36787</c:v>
                </c:pt>
                <c:pt idx="186">
                  <c:v>36788</c:v>
                </c:pt>
                <c:pt idx="187">
                  <c:v>36789</c:v>
                </c:pt>
                <c:pt idx="188">
                  <c:v>36790</c:v>
                </c:pt>
                <c:pt idx="189">
                  <c:v>36791</c:v>
                </c:pt>
                <c:pt idx="190">
                  <c:v>36794</c:v>
                </c:pt>
                <c:pt idx="191">
                  <c:v>36795</c:v>
                </c:pt>
                <c:pt idx="192">
                  <c:v>36796</c:v>
                </c:pt>
                <c:pt idx="193">
                  <c:v>36797</c:v>
                </c:pt>
                <c:pt idx="194">
                  <c:v>36798</c:v>
                </c:pt>
                <c:pt idx="195">
                  <c:v>36801</c:v>
                </c:pt>
                <c:pt idx="196">
                  <c:v>36802</c:v>
                </c:pt>
                <c:pt idx="197">
                  <c:v>36803</c:v>
                </c:pt>
                <c:pt idx="198">
                  <c:v>36804</c:v>
                </c:pt>
                <c:pt idx="199">
                  <c:v>36805</c:v>
                </c:pt>
                <c:pt idx="200">
                  <c:v>36808</c:v>
                </c:pt>
                <c:pt idx="201">
                  <c:v>36809</c:v>
                </c:pt>
                <c:pt idx="202">
                  <c:v>36810</c:v>
                </c:pt>
                <c:pt idx="203">
                  <c:v>36811</c:v>
                </c:pt>
                <c:pt idx="204">
                  <c:v>36812</c:v>
                </c:pt>
                <c:pt idx="205">
                  <c:v>36815</c:v>
                </c:pt>
                <c:pt idx="206">
                  <c:v>36816</c:v>
                </c:pt>
                <c:pt idx="207">
                  <c:v>36817</c:v>
                </c:pt>
                <c:pt idx="208">
                  <c:v>36818</c:v>
                </c:pt>
                <c:pt idx="209">
                  <c:v>36819</c:v>
                </c:pt>
                <c:pt idx="210">
                  <c:v>36822</c:v>
                </c:pt>
                <c:pt idx="211">
                  <c:v>36823</c:v>
                </c:pt>
                <c:pt idx="212">
                  <c:v>36824</c:v>
                </c:pt>
                <c:pt idx="213">
                  <c:v>36825</c:v>
                </c:pt>
                <c:pt idx="214">
                  <c:v>36826</c:v>
                </c:pt>
                <c:pt idx="215">
                  <c:v>36829</c:v>
                </c:pt>
                <c:pt idx="216">
                  <c:v>36830</c:v>
                </c:pt>
                <c:pt idx="217">
                  <c:v>36831</c:v>
                </c:pt>
                <c:pt idx="218">
                  <c:v>36832</c:v>
                </c:pt>
                <c:pt idx="219">
                  <c:v>36833</c:v>
                </c:pt>
                <c:pt idx="220">
                  <c:v>36836</c:v>
                </c:pt>
                <c:pt idx="221">
                  <c:v>36837</c:v>
                </c:pt>
                <c:pt idx="222">
                  <c:v>36838</c:v>
                </c:pt>
                <c:pt idx="223">
                  <c:v>36839</c:v>
                </c:pt>
                <c:pt idx="224">
                  <c:v>36840</c:v>
                </c:pt>
                <c:pt idx="225">
                  <c:v>36843</c:v>
                </c:pt>
                <c:pt idx="226">
                  <c:v>36844</c:v>
                </c:pt>
                <c:pt idx="227">
                  <c:v>36845</c:v>
                </c:pt>
                <c:pt idx="228">
                  <c:v>36846</c:v>
                </c:pt>
                <c:pt idx="229">
                  <c:v>36847</c:v>
                </c:pt>
                <c:pt idx="230">
                  <c:v>36850</c:v>
                </c:pt>
                <c:pt idx="231">
                  <c:v>36851</c:v>
                </c:pt>
                <c:pt idx="232">
                  <c:v>36852</c:v>
                </c:pt>
                <c:pt idx="233">
                  <c:v>36853</c:v>
                </c:pt>
                <c:pt idx="234">
                  <c:v>36854</c:v>
                </c:pt>
                <c:pt idx="235">
                  <c:v>36857</c:v>
                </c:pt>
                <c:pt idx="236">
                  <c:v>36858</c:v>
                </c:pt>
                <c:pt idx="237">
                  <c:v>36859</c:v>
                </c:pt>
                <c:pt idx="238">
                  <c:v>36860</c:v>
                </c:pt>
                <c:pt idx="239">
                  <c:v>36861</c:v>
                </c:pt>
                <c:pt idx="240">
                  <c:v>36864</c:v>
                </c:pt>
                <c:pt idx="241">
                  <c:v>36865</c:v>
                </c:pt>
                <c:pt idx="242">
                  <c:v>36866</c:v>
                </c:pt>
                <c:pt idx="243">
                  <c:v>36867</c:v>
                </c:pt>
                <c:pt idx="244">
                  <c:v>36868</c:v>
                </c:pt>
                <c:pt idx="245">
                  <c:v>36871</c:v>
                </c:pt>
                <c:pt idx="246">
                  <c:v>36872</c:v>
                </c:pt>
                <c:pt idx="247">
                  <c:v>36873</c:v>
                </c:pt>
                <c:pt idx="248">
                  <c:v>36874</c:v>
                </c:pt>
                <c:pt idx="249">
                  <c:v>36875</c:v>
                </c:pt>
                <c:pt idx="250">
                  <c:v>36878</c:v>
                </c:pt>
                <c:pt idx="251">
                  <c:v>36879</c:v>
                </c:pt>
                <c:pt idx="252">
                  <c:v>36880</c:v>
                </c:pt>
                <c:pt idx="253">
                  <c:v>36881</c:v>
                </c:pt>
                <c:pt idx="254">
                  <c:v>36882</c:v>
                </c:pt>
                <c:pt idx="255">
                  <c:v>36885</c:v>
                </c:pt>
                <c:pt idx="256">
                  <c:v>36886</c:v>
                </c:pt>
                <c:pt idx="257">
                  <c:v>36887</c:v>
                </c:pt>
                <c:pt idx="258">
                  <c:v>36888</c:v>
                </c:pt>
                <c:pt idx="259">
                  <c:v>36889</c:v>
                </c:pt>
                <c:pt idx="260">
                  <c:v>36893</c:v>
                </c:pt>
                <c:pt idx="261">
                  <c:v>36894</c:v>
                </c:pt>
                <c:pt idx="262">
                  <c:v>36895</c:v>
                </c:pt>
                <c:pt idx="263">
                  <c:v>36896</c:v>
                </c:pt>
                <c:pt idx="264">
                  <c:v>36899</c:v>
                </c:pt>
                <c:pt idx="265">
                  <c:v>36900</c:v>
                </c:pt>
                <c:pt idx="266">
                  <c:v>36901</c:v>
                </c:pt>
                <c:pt idx="267">
                  <c:v>36902</c:v>
                </c:pt>
                <c:pt idx="268">
                  <c:v>36903</c:v>
                </c:pt>
                <c:pt idx="269">
                  <c:v>36906</c:v>
                </c:pt>
                <c:pt idx="270">
                  <c:v>36907</c:v>
                </c:pt>
                <c:pt idx="271">
                  <c:v>36908</c:v>
                </c:pt>
                <c:pt idx="272">
                  <c:v>36909</c:v>
                </c:pt>
                <c:pt idx="273">
                  <c:v>36910</c:v>
                </c:pt>
                <c:pt idx="274">
                  <c:v>36913</c:v>
                </c:pt>
                <c:pt idx="275">
                  <c:v>36914</c:v>
                </c:pt>
                <c:pt idx="276">
                  <c:v>36915</c:v>
                </c:pt>
                <c:pt idx="277">
                  <c:v>36916</c:v>
                </c:pt>
                <c:pt idx="278">
                  <c:v>36917</c:v>
                </c:pt>
                <c:pt idx="279">
                  <c:v>36920</c:v>
                </c:pt>
                <c:pt idx="280">
                  <c:v>36921</c:v>
                </c:pt>
                <c:pt idx="281">
                  <c:v>36922</c:v>
                </c:pt>
                <c:pt idx="282">
                  <c:v>36923</c:v>
                </c:pt>
                <c:pt idx="283">
                  <c:v>36924</c:v>
                </c:pt>
                <c:pt idx="284">
                  <c:v>36927</c:v>
                </c:pt>
                <c:pt idx="285">
                  <c:v>36928</c:v>
                </c:pt>
                <c:pt idx="286">
                  <c:v>36929</c:v>
                </c:pt>
                <c:pt idx="287">
                  <c:v>36930</c:v>
                </c:pt>
                <c:pt idx="288">
                  <c:v>36931</c:v>
                </c:pt>
                <c:pt idx="289">
                  <c:v>36934</c:v>
                </c:pt>
                <c:pt idx="290">
                  <c:v>36935</c:v>
                </c:pt>
                <c:pt idx="291">
                  <c:v>36936</c:v>
                </c:pt>
                <c:pt idx="292">
                  <c:v>36937</c:v>
                </c:pt>
                <c:pt idx="293">
                  <c:v>36938</c:v>
                </c:pt>
                <c:pt idx="294">
                  <c:v>36941</c:v>
                </c:pt>
                <c:pt idx="295">
                  <c:v>36942</c:v>
                </c:pt>
                <c:pt idx="296">
                  <c:v>36943</c:v>
                </c:pt>
                <c:pt idx="297">
                  <c:v>36944</c:v>
                </c:pt>
                <c:pt idx="298">
                  <c:v>36945</c:v>
                </c:pt>
                <c:pt idx="299">
                  <c:v>36948</c:v>
                </c:pt>
                <c:pt idx="300">
                  <c:v>36949</c:v>
                </c:pt>
                <c:pt idx="301">
                  <c:v>36950</c:v>
                </c:pt>
                <c:pt idx="302">
                  <c:v>36951</c:v>
                </c:pt>
                <c:pt idx="303">
                  <c:v>36952</c:v>
                </c:pt>
                <c:pt idx="304">
                  <c:v>36955</c:v>
                </c:pt>
                <c:pt idx="305">
                  <c:v>36956</c:v>
                </c:pt>
                <c:pt idx="306">
                  <c:v>36957</c:v>
                </c:pt>
                <c:pt idx="307">
                  <c:v>36958</c:v>
                </c:pt>
                <c:pt idx="308">
                  <c:v>36959</c:v>
                </c:pt>
                <c:pt idx="309">
                  <c:v>36962</c:v>
                </c:pt>
                <c:pt idx="310">
                  <c:v>36963</c:v>
                </c:pt>
                <c:pt idx="311">
                  <c:v>36964</c:v>
                </c:pt>
                <c:pt idx="312">
                  <c:v>36965</c:v>
                </c:pt>
                <c:pt idx="313">
                  <c:v>36966</c:v>
                </c:pt>
                <c:pt idx="314">
                  <c:v>36969</c:v>
                </c:pt>
                <c:pt idx="315">
                  <c:v>36970</c:v>
                </c:pt>
                <c:pt idx="316">
                  <c:v>36971</c:v>
                </c:pt>
                <c:pt idx="317">
                  <c:v>36972</c:v>
                </c:pt>
                <c:pt idx="318">
                  <c:v>36973</c:v>
                </c:pt>
                <c:pt idx="319">
                  <c:v>36976</c:v>
                </c:pt>
                <c:pt idx="320">
                  <c:v>36977</c:v>
                </c:pt>
                <c:pt idx="321">
                  <c:v>36978</c:v>
                </c:pt>
                <c:pt idx="322">
                  <c:v>36979</c:v>
                </c:pt>
                <c:pt idx="323">
                  <c:v>36980</c:v>
                </c:pt>
                <c:pt idx="324">
                  <c:v>36983</c:v>
                </c:pt>
                <c:pt idx="325">
                  <c:v>36984</c:v>
                </c:pt>
                <c:pt idx="326">
                  <c:v>36985</c:v>
                </c:pt>
                <c:pt idx="327">
                  <c:v>36986</c:v>
                </c:pt>
                <c:pt idx="328">
                  <c:v>36987</c:v>
                </c:pt>
                <c:pt idx="329">
                  <c:v>36990</c:v>
                </c:pt>
                <c:pt idx="330">
                  <c:v>36991</c:v>
                </c:pt>
                <c:pt idx="331">
                  <c:v>36992</c:v>
                </c:pt>
                <c:pt idx="332">
                  <c:v>36993</c:v>
                </c:pt>
                <c:pt idx="333">
                  <c:v>36994</c:v>
                </c:pt>
                <c:pt idx="334">
                  <c:v>36997</c:v>
                </c:pt>
                <c:pt idx="335">
                  <c:v>36998</c:v>
                </c:pt>
                <c:pt idx="336">
                  <c:v>36999</c:v>
                </c:pt>
                <c:pt idx="337">
                  <c:v>37000</c:v>
                </c:pt>
                <c:pt idx="338">
                  <c:v>37001</c:v>
                </c:pt>
                <c:pt idx="339">
                  <c:v>37004</c:v>
                </c:pt>
                <c:pt idx="340">
                  <c:v>37005</c:v>
                </c:pt>
                <c:pt idx="341">
                  <c:v>37006</c:v>
                </c:pt>
                <c:pt idx="342">
                  <c:v>37007</c:v>
                </c:pt>
                <c:pt idx="343">
                  <c:v>37008</c:v>
                </c:pt>
                <c:pt idx="344">
                  <c:v>37011</c:v>
                </c:pt>
                <c:pt idx="345">
                  <c:v>37012</c:v>
                </c:pt>
                <c:pt idx="346">
                  <c:v>37013</c:v>
                </c:pt>
                <c:pt idx="347">
                  <c:v>37014</c:v>
                </c:pt>
                <c:pt idx="348">
                  <c:v>37015</c:v>
                </c:pt>
                <c:pt idx="349">
                  <c:v>37018</c:v>
                </c:pt>
                <c:pt idx="350">
                  <c:v>37019</c:v>
                </c:pt>
                <c:pt idx="351">
                  <c:v>37020</c:v>
                </c:pt>
                <c:pt idx="352">
                  <c:v>37021</c:v>
                </c:pt>
                <c:pt idx="353">
                  <c:v>37022</c:v>
                </c:pt>
                <c:pt idx="354">
                  <c:v>37025</c:v>
                </c:pt>
                <c:pt idx="355">
                  <c:v>37026</c:v>
                </c:pt>
                <c:pt idx="356">
                  <c:v>37027</c:v>
                </c:pt>
                <c:pt idx="357">
                  <c:v>37028</c:v>
                </c:pt>
                <c:pt idx="358">
                  <c:v>37029</c:v>
                </c:pt>
                <c:pt idx="359">
                  <c:v>37032</c:v>
                </c:pt>
                <c:pt idx="360">
                  <c:v>37033</c:v>
                </c:pt>
                <c:pt idx="361">
                  <c:v>37034</c:v>
                </c:pt>
                <c:pt idx="362">
                  <c:v>37035</c:v>
                </c:pt>
                <c:pt idx="363">
                  <c:v>37036</c:v>
                </c:pt>
                <c:pt idx="364">
                  <c:v>37039</c:v>
                </c:pt>
                <c:pt idx="365">
                  <c:v>37040</c:v>
                </c:pt>
                <c:pt idx="366">
                  <c:v>37041</c:v>
                </c:pt>
                <c:pt idx="367">
                  <c:v>37042</c:v>
                </c:pt>
                <c:pt idx="368">
                  <c:v>37043</c:v>
                </c:pt>
                <c:pt idx="369">
                  <c:v>37046</c:v>
                </c:pt>
                <c:pt idx="370">
                  <c:v>37047</c:v>
                </c:pt>
                <c:pt idx="371">
                  <c:v>37048</c:v>
                </c:pt>
                <c:pt idx="372">
                  <c:v>37049</c:v>
                </c:pt>
                <c:pt idx="373">
                  <c:v>37050</c:v>
                </c:pt>
                <c:pt idx="374">
                  <c:v>37053</c:v>
                </c:pt>
                <c:pt idx="375">
                  <c:v>37054</c:v>
                </c:pt>
                <c:pt idx="376">
                  <c:v>37055</c:v>
                </c:pt>
                <c:pt idx="377">
                  <c:v>37056</c:v>
                </c:pt>
                <c:pt idx="378">
                  <c:v>37057</c:v>
                </c:pt>
                <c:pt idx="379">
                  <c:v>37060</c:v>
                </c:pt>
                <c:pt idx="380">
                  <c:v>37061</c:v>
                </c:pt>
                <c:pt idx="381">
                  <c:v>37062</c:v>
                </c:pt>
                <c:pt idx="382">
                  <c:v>37063</c:v>
                </c:pt>
                <c:pt idx="383">
                  <c:v>37064</c:v>
                </c:pt>
                <c:pt idx="384">
                  <c:v>37067</c:v>
                </c:pt>
                <c:pt idx="385">
                  <c:v>37068</c:v>
                </c:pt>
                <c:pt idx="386">
                  <c:v>37069</c:v>
                </c:pt>
                <c:pt idx="387">
                  <c:v>37070</c:v>
                </c:pt>
                <c:pt idx="388">
                  <c:v>37071</c:v>
                </c:pt>
                <c:pt idx="389">
                  <c:v>37074</c:v>
                </c:pt>
                <c:pt idx="390">
                  <c:v>37075</c:v>
                </c:pt>
                <c:pt idx="391">
                  <c:v>37076</c:v>
                </c:pt>
                <c:pt idx="392">
                  <c:v>37077</c:v>
                </c:pt>
                <c:pt idx="393">
                  <c:v>37078</c:v>
                </c:pt>
                <c:pt idx="394">
                  <c:v>37081</c:v>
                </c:pt>
                <c:pt idx="395">
                  <c:v>37082</c:v>
                </c:pt>
                <c:pt idx="396">
                  <c:v>37083</c:v>
                </c:pt>
                <c:pt idx="397">
                  <c:v>37084</c:v>
                </c:pt>
                <c:pt idx="398">
                  <c:v>37085</c:v>
                </c:pt>
                <c:pt idx="399">
                  <c:v>37088</c:v>
                </c:pt>
                <c:pt idx="400">
                  <c:v>37089</c:v>
                </c:pt>
                <c:pt idx="401">
                  <c:v>37090</c:v>
                </c:pt>
                <c:pt idx="402">
                  <c:v>37091</c:v>
                </c:pt>
                <c:pt idx="403">
                  <c:v>37092</c:v>
                </c:pt>
                <c:pt idx="404">
                  <c:v>37095</c:v>
                </c:pt>
                <c:pt idx="405">
                  <c:v>37096</c:v>
                </c:pt>
                <c:pt idx="406">
                  <c:v>37097</c:v>
                </c:pt>
                <c:pt idx="407">
                  <c:v>37098</c:v>
                </c:pt>
                <c:pt idx="408">
                  <c:v>37099</c:v>
                </c:pt>
                <c:pt idx="409">
                  <c:v>37102</c:v>
                </c:pt>
                <c:pt idx="410">
                  <c:v>37103</c:v>
                </c:pt>
                <c:pt idx="411">
                  <c:v>37104</c:v>
                </c:pt>
                <c:pt idx="412">
                  <c:v>37105</c:v>
                </c:pt>
                <c:pt idx="413">
                  <c:v>37106</c:v>
                </c:pt>
                <c:pt idx="414">
                  <c:v>37109</c:v>
                </c:pt>
                <c:pt idx="415">
                  <c:v>37110</c:v>
                </c:pt>
                <c:pt idx="416">
                  <c:v>37111</c:v>
                </c:pt>
                <c:pt idx="417">
                  <c:v>37112</c:v>
                </c:pt>
                <c:pt idx="418">
                  <c:v>37113</c:v>
                </c:pt>
                <c:pt idx="419">
                  <c:v>37116</c:v>
                </c:pt>
                <c:pt idx="420">
                  <c:v>37117</c:v>
                </c:pt>
                <c:pt idx="421">
                  <c:v>37118</c:v>
                </c:pt>
                <c:pt idx="422">
                  <c:v>37119</c:v>
                </c:pt>
                <c:pt idx="423">
                  <c:v>37120</c:v>
                </c:pt>
                <c:pt idx="424">
                  <c:v>37123</c:v>
                </c:pt>
                <c:pt idx="425">
                  <c:v>37124</c:v>
                </c:pt>
                <c:pt idx="426">
                  <c:v>37125</c:v>
                </c:pt>
                <c:pt idx="427">
                  <c:v>37126</c:v>
                </c:pt>
                <c:pt idx="428">
                  <c:v>37127</c:v>
                </c:pt>
                <c:pt idx="429">
                  <c:v>37130</c:v>
                </c:pt>
                <c:pt idx="430">
                  <c:v>37131</c:v>
                </c:pt>
                <c:pt idx="431">
                  <c:v>37132</c:v>
                </c:pt>
                <c:pt idx="432">
                  <c:v>37133</c:v>
                </c:pt>
                <c:pt idx="433">
                  <c:v>37134</c:v>
                </c:pt>
                <c:pt idx="434">
                  <c:v>37137</c:v>
                </c:pt>
                <c:pt idx="435">
                  <c:v>37138</c:v>
                </c:pt>
                <c:pt idx="436">
                  <c:v>37139</c:v>
                </c:pt>
                <c:pt idx="437">
                  <c:v>37140</c:v>
                </c:pt>
                <c:pt idx="438">
                  <c:v>37141</c:v>
                </c:pt>
                <c:pt idx="439">
                  <c:v>37144</c:v>
                </c:pt>
                <c:pt idx="440">
                  <c:v>37145</c:v>
                </c:pt>
                <c:pt idx="441">
                  <c:v>37146</c:v>
                </c:pt>
                <c:pt idx="442">
                  <c:v>37147</c:v>
                </c:pt>
                <c:pt idx="443">
                  <c:v>37148</c:v>
                </c:pt>
                <c:pt idx="444">
                  <c:v>37151</c:v>
                </c:pt>
                <c:pt idx="445">
                  <c:v>37152</c:v>
                </c:pt>
                <c:pt idx="446">
                  <c:v>37153</c:v>
                </c:pt>
                <c:pt idx="447">
                  <c:v>37154</c:v>
                </c:pt>
                <c:pt idx="448">
                  <c:v>37155</c:v>
                </c:pt>
                <c:pt idx="449">
                  <c:v>37158</c:v>
                </c:pt>
                <c:pt idx="450">
                  <c:v>37159</c:v>
                </c:pt>
                <c:pt idx="451">
                  <c:v>37160</c:v>
                </c:pt>
                <c:pt idx="452">
                  <c:v>37161</c:v>
                </c:pt>
                <c:pt idx="453">
                  <c:v>37162</c:v>
                </c:pt>
                <c:pt idx="454">
                  <c:v>37165</c:v>
                </c:pt>
                <c:pt idx="455">
                  <c:v>37166</c:v>
                </c:pt>
                <c:pt idx="456">
                  <c:v>37167</c:v>
                </c:pt>
                <c:pt idx="457">
                  <c:v>37168</c:v>
                </c:pt>
                <c:pt idx="458">
                  <c:v>37169</c:v>
                </c:pt>
                <c:pt idx="459">
                  <c:v>37172</c:v>
                </c:pt>
                <c:pt idx="460">
                  <c:v>37173</c:v>
                </c:pt>
                <c:pt idx="461">
                  <c:v>37174</c:v>
                </c:pt>
                <c:pt idx="462">
                  <c:v>37175</c:v>
                </c:pt>
                <c:pt idx="463">
                  <c:v>37176</c:v>
                </c:pt>
                <c:pt idx="464">
                  <c:v>37179</c:v>
                </c:pt>
                <c:pt idx="465">
                  <c:v>37180</c:v>
                </c:pt>
                <c:pt idx="466">
                  <c:v>37181</c:v>
                </c:pt>
                <c:pt idx="467">
                  <c:v>37182</c:v>
                </c:pt>
                <c:pt idx="468">
                  <c:v>37183</c:v>
                </c:pt>
                <c:pt idx="469">
                  <c:v>37186</c:v>
                </c:pt>
                <c:pt idx="470">
                  <c:v>37187</c:v>
                </c:pt>
                <c:pt idx="471">
                  <c:v>37188</c:v>
                </c:pt>
                <c:pt idx="472">
                  <c:v>37189</c:v>
                </c:pt>
                <c:pt idx="473">
                  <c:v>37190</c:v>
                </c:pt>
                <c:pt idx="474">
                  <c:v>37193</c:v>
                </c:pt>
                <c:pt idx="475">
                  <c:v>37194</c:v>
                </c:pt>
                <c:pt idx="476">
                  <c:v>37195</c:v>
                </c:pt>
                <c:pt idx="477">
                  <c:v>37196</c:v>
                </c:pt>
                <c:pt idx="478">
                  <c:v>37197</c:v>
                </c:pt>
                <c:pt idx="479">
                  <c:v>37200</c:v>
                </c:pt>
                <c:pt idx="480">
                  <c:v>37201</c:v>
                </c:pt>
                <c:pt idx="481">
                  <c:v>37202</c:v>
                </c:pt>
                <c:pt idx="482">
                  <c:v>37203</c:v>
                </c:pt>
                <c:pt idx="483">
                  <c:v>37204</c:v>
                </c:pt>
                <c:pt idx="484">
                  <c:v>37207</c:v>
                </c:pt>
                <c:pt idx="485">
                  <c:v>37208</c:v>
                </c:pt>
                <c:pt idx="486">
                  <c:v>37209</c:v>
                </c:pt>
                <c:pt idx="487">
                  <c:v>37210</c:v>
                </c:pt>
                <c:pt idx="488">
                  <c:v>37211</c:v>
                </c:pt>
                <c:pt idx="489">
                  <c:v>37214</c:v>
                </c:pt>
                <c:pt idx="490">
                  <c:v>37215</c:v>
                </c:pt>
                <c:pt idx="491">
                  <c:v>37216</c:v>
                </c:pt>
                <c:pt idx="492">
                  <c:v>37217</c:v>
                </c:pt>
                <c:pt idx="493">
                  <c:v>37218</c:v>
                </c:pt>
                <c:pt idx="494">
                  <c:v>37221</c:v>
                </c:pt>
                <c:pt idx="495">
                  <c:v>37222</c:v>
                </c:pt>
                <c:pt idx="496">
                  <c:v>37223</c:v>
                </c:pt>
                <c:pt idx="497">
                  <c:v>37224</c:v>
                </c:pt>
                <c:pt idx="498">
                  <c:v>37225</c:v>
                </c:pt>
                <c:pt idx="499">
                  <c:v>37228</c:v>
                </c:pt>
                <c:pt idx="500">
                  <c:v>37229</c:v>
                </c:pt>
                <c:pt idx="501">
                  <c:v>37230</c:v>
                </c:pt>
                <c:pt idx="502">
                  <c:v>37231</c:v>
                </c:pt>
                <c:pt idx="503">
                  <c:v>37232</c:v>
                </c:pt>
                <c:pt idx="504">
                  <c:v>37235</c:v>
                </c:pt>
                <c:pt idx="505">
                  <c:v>37236</c:v>
                </c:pt>
                <c:pt idx="506">
                  <c:v>37237</c:v>
                </c:pt>
                <c:pt idx="507">
                  <c:v>37238</c:v>
                </c:pt>
                <c:pt idx="508">
                  <c:v>37239</c:v>
                </c:pt>
                <c:pt idx="509">
                  <c:v>37242</c:v>
                </c:pt>
                <c:pt idx="510">
                  <c:v>37243</c:v>
                </c:pt>
                <c:pt idx="511">
                  <c:v>37244</c:v>
                </c:pt>
                <c:pt idx="512">
                  <c:v>37245</c:v>
                </c:pt>
                <c:pt idx="513">
                  <c:v>37246</c:v>
                </c:pt>
                <c:pt idx="514">
                  <c:v>37249</c:v>
                </c:pt>
                <c:pt idx="515">
                  <c:v>37250</c:v>
                </c:pt>
                <c:pt idx="516">
                  <c:v>37251</c:v>
                </c:pt>
                <c:pt idx="517">
                  <c:v>37252</c:v>
                </c:pt>
                <c:pt idx="518">
                  <c:v>37253</c:v>
                </c:pt>
                <c:pt idx="519">
                  <c:v>37256</c:v>
                </c:pt>
                <c:pt idx="520">
                  <c:v>37257</c:v>
                </c:pt>
                <c:pt idx="521">
                  <c:v>37258</c:v>
                </c:pt>
                <c:pt idx="522">
                  <c:v>37259</c:v>
                </c:pt>
                <c:pt idx="523">
                  <c:v>37260</c:v>
                </c:pt>
                <c:pt idx="524">
                  <c:v>37263</c:v>
                </c:pt>
                <c:pt idx="525">
                  <c:v>37264</c:v>
                </c:pt>
                <c:pt idx="526">
                  <c:v>37265</c:v>
                </c:pt>
                <c:pt idx="527">
                  <c:v>37266</c:v>
                </c:pt>
                <c:pt idx="528">
                  <c:v>37267</c:v>
                </c:pt>
                <c:pt idx="529">
                  <c:v>37270</c:v>
                </c:pt>
                <c:pt idx="530">
                  <c:v>37271</c:v>
                </c:pt>
                <c:pt idx="531">
                  <c:v>37272</c:v>
                </c:pt>
                <c:pt idx="532">
                  <c:v>37273</c:v>
                </c:pt>
                <c:pt idx="533">
                  <c:v>37274</c:v>
                </c:pt>
                <c:pt idx="534">
                  <c:v>37277</c:v>
                </c:pt>
                <c:pt idx="535">
                  <c:v>37278</c:v>
                </c:pt>
                <c:pt idx="536">
                  <c:v>37279</c:v>
                </c:pt>
                <c:pt idx="537">
                  <c:v>37280</c:v>
                </c:pt>
                <c:pt idx="538">
                  <c:v>37281</c:v>
                </c:pt>
                <c:pt idx="539">
                  <c:v>37284</c:v>
                </c:pt>
                <c:pt idx="540">
                  <c:v>37285</c:v>
                </c:pt>
                <c:pt idx="541">
                  <c:v>37286</c:v>
                </c:pt>
                <c:pt idx="542">
                  <c:v>37287</c:v>
                </c:pt>
                <c:pt idx="543">
                  <c:v>37288</c:v>
                </c:pt>
                <c:pt idx="544">
                  <c:v>37291</c:v>
                </c:pt>
                <c:pt idx="545">
                  <c:v>37292</c:v>
                </c:pt>
                <c:pt idx="546">
                  <c:v>37293</c:v>
                </c:pt>
                <c:pt idx="547">
                  <c:v>37294</c:v>
                </c:pt>
                <c:pt idx="548">
                  <c:v>37295</c:v>
                </c:pt>
                <c:pt idx="549">
                  <c:v>37298</c:v>
                </c:pt>
                <c:pt idx="550">
                  <c:v>37299</c:v>
                </c:pt>
                <c:pt idx="551">
                  <c:v>37300</c:v>
                </c:pt>
                <c:pt idx="552">
                  <c:v>37301</c:v>
                </c:pt>
                <c:pt idx="553">
                  <c:v>37302</c:v>
                </c:pt>
                <c:pt idx="554">
                  <c:v>37305</c:v>
                </c:pt>
                <c:pt idx="555">
                  <c:v>37306</c:v>
                </c:pt>
                <c:pt idx="556">
                  <c:v>37307</c:v>
                </c:pt>
                <c:pt idx="557">
                  <c:v>37308</c:v>
                </c:pt>
                <c:pt idx="558">
                  <c:v>37309</c:v>
                </c:pt>
                <c:pt idx="559">
                  <c:v>37312</c:v>
                </c:pt>
                <c:pt idx="560">
                  <c:v>37313</c:v>
                </c:pt>
                <c:pt idx="561">
                  <c:v>37314</c:v>
                </c:pt>
                <c:pt idx="562">
                  <c:v>37315</c:v>
                </c:pt>
                <c:pt idx="563">
                  <c:v>37316</c:v>
                </c:pt>
                <c:pt idx="564">
                  <c:v>37319</c:v>
                </c:pt>
                <c:pt idx="565">
                  <c:v>37320</c:v>
                </c:pt>
                <c:pt idx="566">
                  <c:v>37321</c:v>
                </c:pt>
                <c:pt idx="567">
                  <c:v>37322</c:v>
                </c:pt>
                <c:pt idx="568">
                  <c:v>37323</c:v>
                </c:pt>
                <c:pt idx="569">
                  <c:v>37326</c:v>
                </c:pt>
                <c:pt idx="570">
                  <c:v>37327</c:v>
                </c:pt>
                <c:pt idx="571">
                  <c:v>37328</c:v>
                </c:pt>
                <c:pt idx="572">
                  <c:v>37329</c:v>
                </c:pt>
                <c:pt idx="573">
                  <c:v>37330</c:v>
                </c:pt>
                <c:pt idx="574">
                  <c:v>37333</c:v>
                </c:pt>
                <c:pt idx="575">
                  <c:v>37334</c:v>
                </c:pt>
                <c:pt idx="576">
                  <c:v>37335</c:v>
                </c:pt>
                <c:pt idx="577">
                  <c:v>37336</c:v>
                </c:pt>
                <c:pt idx="578">
                  <c:v>37337</c:v>
                </c:pt>
                <c:pt idx="579">
                  <c:v>37340</c:v>
                </c:pt>
                <c:pt idx="580">
                  <c:v>37341</c:v>
                </c:pt>
                <c:pt idx="581">
                  <c:v>37342</c:v>
                </c:pt>
                <c:pt idx="582">
                  <c:v>37343</c:v>
                </c:pt>
                <c:pt idx="583">
                  <c:v>37344</c:v>
                </c:pt>
                <c:pt idx="584">
                  <c:v>37347</c:v>
                </c:pt>
                <c:pt idx="585">
                  <c:v>37348</c:v>
                </c:pt>
                <c:pt idx="586">
                  <c:v>37349</c:v>
                </c:pt>
                <c:pt idx="587">
                  <c:v>37350</c:v>
                </c:pt>
                <c:pt idx="588">
                  <c:v>37351</c:v>
                </c:pt>
                <c:pt idx="589">
                  <c:v>37354</c:v>
                </c:pt>
                <c:pt idx="590">
                  <c:v>37355</c:v>
                </c:pt>
                <c:pt idx="591">
                  <c:v>37356</c:v>
                </c:pt>
                <c:pt idx="592">
                  <c:v>37357</c:v>
                </c:pt>
                <c:pt idx="593">
                  <c:v>37358</c:v>
                </c:pt>
                <c:pt idx="594">
                  <c:v>37361</c:v>
                </c:pt>
                <c:pt idx="595">
                  <c:v>37362</c:v>
                </c:pt>
                <c:pt idx="596">
                  <c:v>37363</c:v>
                </c:pt>
                <c:pt idx="597">
                  <c:v>37364</c:v>
                </c:pt>
                <c:pt idx="598">
                  <c:v>37365</c:v>
                </c:pt>
                <c:pt idx="599">
                  <c:v>37368</c:v>
                </c:pt>
                <c:pt idx="600">
                  <c:v>37369</c:v>
                </c:pt>
                <c:pt idx="601">
                  <c:v>37370</c:v>
                </c:pt>
                <c:pt idx="602">
                  <c:v>37371</c:v>
                </c:pt>
                <c:pt idx="603">
                  <c:v>37372</c:v>
                </c:pt>
                <c:pt idx="604">
                  <c:v>37375</c:v>
                </c:pt>
                <c:pt idx="605">
                  <c:v>37376</c:v>
                </c:pt>
                <c:pt idx="606">
                  <c:v>37377</c:v>
                </c:pt>
                <c:pt idx="607">
                  <c:v>37378</c:v>
                </c:pt>
                <c:pt idx="608">
                  <c:v>37379</c:v>
                </c:pt>
                <c:pt idx="609">
                  <c:v>37382</c:v>
                </c:pt>
                <c:pt idx="610">
                  <c:v>37383</c:v>
                </c:pt>
                <c:pt idx="611">
                  <c:v>37384</c:v>
                </c:pt>
                <c:pt idx="612">
                  <c:v>37385</c:v>
                </c:pt>
                <c:pt idx="613">
                  <c:v>37386</c:v>
                </c:pt>
                <c:pt idx="614">
                  <c:v>37389</c:v>
                </c:pt>
                <c:pt idx="615">
                  <c:v>37390</c:v>
                </c:pt>
                <c:pt idx="616">
                  <c:v>37391</c:v>
                </c:pt>
                <c:pt idx="617">
                  <c:v>37392</c:v>
                </c:pt>
                <c:pt idx="618">
                  <c:v>37393</c:v>
                </c:pt>
                <c:pt idx="619">
                  <c:v>37396</c:v>
                </c:pt>
                <c:pt idx="620">
                  <c:v>37397</c:v>
                </c:pt>
                <c:pt idx="621">
                  <c:v>37398</c:v>
                </c:pt>
                <c:pt idx="622">
                  <c:v>37399</c:v>
                </c:pt>
                <c:pt idx="623">
                  <c:v>37400</c:v>
                </c:pt>
                <c:pt idx="624">
                  <c:v>37403</c:v>
                </c:pt>
                <c:pt idx="625">
                  <c:v>37404</c:v>
                </c:pt>
                <c:pt idx="626">
                  <c:v>37405</c:v>
                </c:pt>
                <c:pt idx="627">
                  <c:v>37406</c:v>
                </c:pt>
                <c:pt idx="628">
                  <c:v>37407</c:v>
                </c:pt>
                <c:pt idx="629">
                  <c:v>37410</c:v>
                </c:pt>
                <c:pt idx="630">
                  <c:v>37411</c:v>
                </c:pt>
                <c:pt idx="631">
                  <c:v>37412</c:v>
                </c:pt>
                <c:pt idx="632">
                  <c:v>37413</c:v>
                </c:pt>
                <c:pt idx="633">
                  <c:v>37414</c:v>
                </c:pt>
                <c:pt idx="634">
                  <c:v>37417</c:v>
                </c:pt>
                <c:pt idx="635">
                  <c:v>37418</c:v>
                </c:pt>
                <c:pt idx="636">
                  <c:v>37419</c:v>
                </c:pt>
                <c:pt idx="637">
                  <c:v>37420</c:v>
                </c:pt>
                <c:pt idx="638">
                  <c:v>37421</c:v>
                </c:pt>
                <c:pt idx="639">
                  <c:v>37424</c:v>
                </c:pt>
                <c:pt idx="640">
                  <c:v>37425</c:v>
                </c:pt>
                <c:pt idx="641">
                  <c:v>37426</c:v>
                </c:pt>
                <c:pt idx="642">
                  <c:v>37427</c:v>
                </c:pt>
                <c:pt idx="643">
                  <c:v>37428</c:v>
                </c:pt>
                <c:pt idx="644">
                  <c:v>37431</c:v>
                </c:pt>
                <c:pt idx="645">
                  <c:v>37432</c:v>
                </c:pt>
                <c:pt idx="646">
                  <c:v>37433</c:v>
                </c:pt>
                <c:pt idx="647">
                  <c:v>37434</c:v>
                </c:pt>
                <c:pt idx="648">
                  <c:v>37435</c:v>
                </c:pt>
                <c:pt idx="649">
                  <c:v>37438</c:v>
                </c:pt>
                <c:pt idx="650">
                  <c:v>37439</c:v>
                </c:pt>
                <c:pt idx="651">
                  <c:v>37440</c:v>
                </c:pt>
                <c:pt idx="652">
                  <c:v>37441</c:v>
                </c:pt>
                <c:pt idx="653">
                  <c:v>37442</c:v>
                </c:pt>
                <c:pt idx="654">
                  <c:v>37445</c:v>
                </c:pt>
                <c:pt idx="655">
                  <c:v>37446</c:v>
                </c:pt>
                <c:pt idx="656">
                  <c:v>37447</c:v>
                </c:pt>
                <c:pt idx="657">
                  <c:v>37448</c:v>
                </c:pt>
                <c:pt idx="658">
                  <c:v>37449</c:v>
                </c:pt>
                <c:pt idx="659">
                  <c:v>37452</c:v>
                </c:pt>
                <c:pt idx="660">
                  <c:v>37453</c:v>
                </c:pt>
                <c:pt idx="661">
                  <c:v>37454</c:v>
                </c:pt>
                <c:pt idx="662">
                  <c:v>37455</c:v>
                </c:pt>
                <c:pt idx="663">
                  <c:v>37456</c:v>
                </c:pt>
                <c:pt idx="664">
                  <c:v>37459</c:v>
                </c:pt>
                <c:pt idx="665">
                  <c:v>37460</c:v>
                </c:pt>
                <c:pt idx="666">
                  <c:v>37461</c:v>
                </c:pt>
                <c:pt idx="667">
                  <c:v>37462</c:v>
                </c:pt>
                <c:pt idx="668">
                  <c:v>37463</c:v>
                </c:pt>
                <c:pt idx="669">
                  <c:v>37466</c:v>
                </c:pt>
                <c:pt idx="670">
                  <c:v>37467</c:v>
                </c:pt>
                <c:pt idx="671">
                  <c:v>37468</c:v>
                </c:pt>
                <c:pt idx="672">
                  <c:v>37469</c:v>
                </c:pt>
                <c:pt idx="673">
                  <c:v>37470</c:v>
                </c:pt>
                <c:pt idx="674">
                  <c:v>37473</c:v>
                </c:pt>
                <c:pt idx="675">
                  <c:v>37474</c:v>
                </c:pt>
                <c:pt idx="676">
                  <c:v>37475</c:v>
                </c:pt>
                <c:pt idx="677">
                  <c:v>37476</c:v>
                </c:pt>
                <c:pt idx="678">
                  <c:v>37477</c:v>
                </c:pt>
                <c:pt idx="679">
                  <c:v>37480</c:v>
                </c:pt>
                <c:pt idx="680">
                  <c:v>37481</c:v>
                </c:pt>
                <c:pt idx="681">
                  <c:v>37482</c:v>
                </c:pt>
                <c:pt idx="682">
                  <c:v>37483</c:v>
                </c:pt>
                <c:pt idx="683">
                  <c:v>37484</c:v>
                </c:pt>
                <c:pt idx="684">
                  <c:v>37487</c:v>
                </c:pt>
                <c:pt idx="685">
                  <c:v>37488</c:v>
                </c:pt>
                <c:pt idx="686">
                  <c:v>37489</c:v>
                </c:pt>
                <c:pt idx="687">
                  <c:v>37490</c:v>
                </c:pt>
                <c:pt idx="688">
                  <c:v>37491</c:v>
                </c:pt>
                <c:pt idx="689">
                  <c:v>37494</c:v>
                </c:pt>
                <c:pt idx="690">
                  <c:v>37495</c:v>
                </c:pt>
                <c:pt idx="691">
                  <c:v>37496</c:v>
                </c:pt>
                <c:pt idx="692">
                  <c:v>37497</c:v>
                </c:pt>
                <c:pt idx="693">
                  <c:v>37498</c:v>
                </c:pt>
                <c:pt idx="694">
                  <c:v>37501</c:v>
                </c:pt>
                <c:pt idx="695">
                  <c:v>37502</c:v>
                </c:pt>
                <c:pt idx="696">
                  <c:v>37503</c:v>
                </c:pt>
                <c:pt idx="697">
                  <c:v>37504</c:v>
                </c:pt>
                <c:pt idx="698">
                  <c:v>37505</c:v>
                </c:pt>
                <c:pt idx="699">
                  <c:v>37508</c:v>
                </c:pt>
                <c:pt idx="700">
                  <c:v>37509</c:v>
                </c:pt>
                <c:pt idx="701">
                  <c:v>37510</c:v>
                </c:pt>
                <c:pt idx="702">
                  <c:v>37511</c:v>
                </c:pt>
                <c:pt idx="703">
                  <c:v>37512</c:v>
                </c:pt>
                <c:pt idx="704">
                  <c:v>37515</c:v>
                </c:pt>
                <c:pt idx="705">
                  <c:v>37516</c:v>
                </c:pt>
                <c:pt idx="706">
                  <c:v>37517</c:v>
                </c:pt>
                <c:pt idx="707">
                  <c:v>37518</c:v>
                </c:pt>
                <c:pt idx="708">
                  <c:v>37519</c:v>
                </c:pt>
                <c:pt idx="709">
                  <c:v>37522</c:v>
                </c:pt>
                <c:pt idx="710">
                  <c:v>37523</c:v>
                </c:pt>
                <c:pt idx="711">
                  <c:v>37524</c:v>
                </c:pt>
                <c:pt idx="712">
                  <c:v>37525</c:v>
                </c:pt>
                <c:pt idx="713">
                  <c:v>37526</c:v>
                </c:pt>
                <c:pt idx="714">
                  <c:v>37529</c:v>
                </c:pt>
                <c:pt idx="715">
                  <c:v>37530</c:v>
                </c:pt>
                <c:pt idx="716">
                  <c:v>37531</c:v>
                </c:pt>
                <c:pt idx="717">
                  <c:v>37532</c:v>
                </c:pt>
                <c:pt idx="718">
                  <c:v>37533</c:v>
                </c:pt>
                <c:pt idx="719">
                  <c:v>37536</c:v>
                </c:pt>
                <c:pt idx="720">
                  <c:v>37537</c:v>
                </c:pt>
                <c:pt idx="721">
                  <c:v>37538</c:v>
                </c:pt>
                <c:pt idx="722">
                  <c:v>37539</c:v>
                </c:pt>
                <c:pt idx="723">
                  <c:v>37540</c:v>
                </c:pt>
                <c:pt idx="724">
                  <c:v>37543</c:v>
                </c:pt>
                <c:pt idx="725">
                  <c:v>37544</c:v>
                </c:pt>
                <c:pt idx="726">
                  <c:v>37545</c:v>
                </c:pt>
                <c:pt idx="727">
                  <c:v>37546</c:v>
                </c:pt>
                <c:pt idx="728">
                  <c:v>37547</c:v>
                </c:pt>
                <c:pt idx="729">
                  <c:v>37550</c:v>
                </c:pt>
                <c:pt idx="730">
                  <c:v>37551</c:v>
                </c:pt>
                <c:pt idx="731">
                  <c:v>37552</c:v>
                </c:pt>
                <c:pt idx="732">
                  <c:v>37553</c:v>
                </c:pt>
                <c:pt idx="733">
                  <c:v>37554</c:v>
                </c:pt>
                <c:pt idx="734">
                  <c:v>37557</c:v>
                </c:pt>
                <c:pt idx="735">
                  <c:v>37558</c:v>
                </c:pt>
                <c:pt idx="736">
                  <c:v>37559</c:v>
                </c:pt>
                <c:pt idx="737">
                  <c:v>37560</c:v>
                </c:pt>
                <c:pt idx="738">
                  <c:v>37561</c:v>
                </c:pt>
                <c:pt idx="739">
                  <c:v>37564</c:v>
                </c:pt>
                <c:pt idx="740">
                  <c:v>37565</c:v>
                </c:pt>
                <c:pt idx="741">
                  <c:v>37566</c:v>
                </c:pt>
                <c:pt idx="742">
                  <c:v>37567</c:v>
                </c:pt>
                <c:pt idx="743">
                  <c:v>37568</c:v>
                </c:pt>
                <c:pt idx="744">
                  <c:v>37571</c:v>
                </c:pt>
                <c:pt idx="745">
                  <c:v>37572</c:v>
                </c:pt>
                <c:pt idx="746">
                  <c:v>37573</c:v>
                </c:pt>
                <c:pt idx="747">
                  <c:v>37574</c:v>
                </c:pt>
                <c:pt idx="748">
                  <c:v>37575</c:v>
                </c:pt>
                <c:pt idx="749">
                  <c:v>37578</c:v>
                </c:pt>
                <c:pt idx="750">
                  <c:v>37579</c:v>
                </c:pt>
                <c:pt idx="751">
                  <c:v>37580</c:v>
                </c:pt>
                <c:pt idx="752">
                  <c:v>37581</c:v>
                </c:pt>
                <c:pt idx="753">
                  <c:v>37582</c:v>
                </c:pt>
                <c:pt idx="754">
                  <c:v>37585</c:v>
                </c:pt>
                <c:pt idx="755">
                  <c:v>37586</c:v>
                </c:pt>
                <c:pt idx="756">
                  <c:v>37587</c:v>
                </c:pt>
                <c:pt idx="757">
                  <c:v>37588</c:v>
                </c:pt>
                <c:pt idx="758">
                  <c:v>37589</c:v>
                </c:pt>
                <c:pt idx="759">
                  <c:v>37592</c:v>
                </c:pt>
                <c:pt idx="760">
                  <c:v>37593</c:v>
                </c:pt>
                <c:pt idx="761">
                  <c:v>37594</c:v>
                </c:pt>
                <c:pt idx="762">
                  <c:v>37595</c:v>
                </c:pt>
                <c:pt idx="763">
                  <c:v>37596</c:v>
                </c:pt>
                <c:pt idx="764">
                  <c:v>37599</c:v>
                </c:pt>
                <c:pt idx="765">
                  <c:v>37600</c:v>
                </c:pt>
                <c:pt idx="766">
                  <c:v>37601</c:v>
                </c:pt>
                <c:pt idx="767">
                  <c:v>37602</c:v>
                </c:pt>
                <c:pt idx="768">
                  <c:v>37603</c:v>
                </c:pt>
                <c:pt idx="769">
                  <c:v>37606</c:v>
                </c:pt>
                <c:pt idx="770">
                  <c:v>37607</c:v>
                </c:pt>
                <c:pt idx="771">
                  <c:v>37608</c:v>
                </c:pt>
                <c:pt idx="772">
                  <c:v>37609</c:v>
                </c:pt>
                <c:pt idx="773">
                  <c:v>37610</c:v>
                </c:pt>
                <c:pt idx="774">
                  <c:v>37613</c:v>
                </c:pt>
                <c:pt idx="775">
                  <c:v>37614</c:v>
                </c:pt>
                <c:pt idx="776">
                  <c:v>37615</c:v>
                </c:pt>
                <c:pt idx="777">
                  <c:v>37616</c:v>
                </c:pt>
                <c:pt idx="778">
                  <c:v>37617</c:v>
                </c:pt>
                <c:pt idx="779">
                  <c:v>37620</c:v>
                </c:pt>
                <c:pt idx="780">
                  <c:v>37621</c:v>
                </c:pt>
                <c:pt idx="781">
                  <c:v>37622</c:v>
                </c:pt>
                <c:pt idx="782">
                  <c:v>37623</c:v>
                </c:pt>
                <c:pt idx="783">
                  <c:v>37624</c:v>
                </c:pt>
                <c:pt idx="784">
                  <c:v>37627</c:v>
                </c:pt>
                <c:pt idx="785">
                  <c:v>37628</c:v>
                </c:pt>
                <c:pt idx="786">
                  <c:v>37629</c:v>
                </c:pt>
                <c:pt idx="787">
                  <c:v>37630</c:v>
                </c:pt>
                <c:pt idx="788">
                  <c:v>37631</c:v>
                </c:pt>
                <c:pt idx="789">
                  <c:v>37634</c:v>
                </c:pt>
                <c:pt idx="790">
                  <c:v>37635</c:v>
                </c:pt>
                <c:pt idx="791">
                  <c:v>37636</c:v>
                </c:pt>
                <c:pt idx="792">
                  <c:v>37637</c:v>
                </c:pt>
                <c:pt idx="793">
                  <c:v>37638</c:v>
                </c:pt>
                <c:pt idx="794">
                  <c:v>37641</c:v>
                </c:pt>
                <c:pt idx="795">
                  <c:v>37642</c:v>
                </c:pt>
                <c:pt idx="796">
                  <c:v>37643</c:v>
                </c:pt>
                <c:pt idx="797">
                  <c:v>37644</c:v>
                </c:pt>
                <c:pt idx="798">
                  <c:v>37645</c:v>
                </c:pt>
                <c:pt idx="799">
                  <c:v>37648</c:v>
                </c:pt>
                <c:pt idx="800">
                  <c:v>37649</c:v>
                </c:pt>
                <c:pt idx="801">
                  <c:v>37650</c:v>
                </c:pt>
                <c:pt idx="802">
                  <c:v>37651</c:v>
                </c:pt>
                <c:pt idx="803">
                  <c:v>37652</c:v>
                </c:pt>
                <c:pt idx="804">
                  <c:v>37655</c:v>
                </c:pt>
                <c:pt idx="805">
                  <c:v>37656</c:v>
                </c:pt>
                <c:pt idx="806">
                  <c:v>37657</c:v>
                </c:pt>
                <c:pt idx="807">
                  <c:v>37658</c:v>
                </c:pt>
                <c:pt idx="808">
                  <c:v>37659</c:v>
                </c:pt>
                <c:pt idx="809">
                  <c:v>37662</c:v>
                </c:pt>
                <c:pt idx="810">
                  <c:v>37663</c:v>
                </c:pt>
                <c:pt idx="811">
                  <c:v>37664</c:v>
                </c:pt>
                <c:pt idx="812">
                  <c:v>37665</c:v>
                </c:pt>
                <c:pt idx="813">
                  <c:v>37666</c:v>
                </c:pt>
                <c:pt idx="814">
                  <c:v>37669</c:v>
                </c:pt>
                <c:pt idx="815">
                  <c:v>37670</c:v>
                </c:pt>
                <c:pt idx="816">
                  <c:v>37671</c:v>
                </c:pt>
                <c:pt idx="817">
                  <c:v>37672</c:v>
                </c:pt>
                <c:pt idx="818">
                  <c:v>37673</c:v>
                </c:pt>
                <c:pt idx="819">
                  <c:v>37676</c:v>
                </c:pt>
                <c:pt idx="820">
                  <c:v>37677</c:v>
                </c:pt>
                <c:pt idx="821">
                  <c:v>37678</c:v>
                </c:pt>
                <c:pt idx="822">
                  <c:v>37679</c:v>
                </c:pt>
                <c:pt idx="823">
                  <c:v>37680</c:v>
                </c:pt>
                <c:pt idx="824">
                  <c:v>37683</c:v>
                </c:pt>
                <c:pt idx="825">
                  <c:v>37684</c:v>
                </c:pt>
                <c:pt idx="826">
                  <c:v>37685</c:v>
                </c:pt>
                <c:pt idx="827">
                  <c:v>37686</c:v>
                </c:pt>
                <c:pt idx="828">
                  <c:v>37687</c:v>
                </c:pt>
                <c:pt idx="829">
                  <c:v>37690</c:v>
                </c:pt>
                <c:pt idx="830">
                  <c:v>37691</c:v>
                </c:pt>
                <c:pt idx="831">
                  <c:v>37692</c:v>
                </c:pt>
                <c:pt idx="832">
                  <c:v>37693</c:v>
                </c:pt>
                <c:pt idx="833">
                  <c:v>37694</c:v>
                </c:pt>
                <c:pt idx="834">
                  <c:v>37697</c:v>
                </c:pt>
                <c:pt idx="835">
                  <c:v>37698</c:v>
                </c:pt>
                <c:pt idx="836">
                  <c:v>37699</c:v>
                </c:pt>
                <c:pt idx="837">
                  <c:v>37700</c:v>
                </c:pt>
                <c:pt idx="838">
                  <c:v>37701</c:v>
                </c:pt>
                <c:pt idx="839">
                  <c:v>37704</c:v>
                </c:pt>
                <c:pt idx="840">
                  <c:v>37705</c:v>
                </c:pt>
                <c:pt idx="841">
                  <c:v>37706</c:v>
                </c:pt>
                <c:pt idx="842">
                  <c:v>37707</c:v>
                </c:pt>
                <c:pt idx="843">
                  <c:v>37708</c:v>
                </c:pt>
                <c:pt idx="844">
                  <c:v>37711</c:v>
                </c:pt>
                <c:pt idx="845">
                  <c:v>37712</c:v>
                </c:pt>
                <c:pt idx="846">
                  <c:v>37713</c:v>
                </c:pt>
                <c:pt idx="847">
                  <c:v>37714</c:v>
                </c:pt>
                <c:pt idx="848">
                  <c:v>37715</c:v>
                </c:pt>
                <c:pt idx="849">
                  <c:v>37718</c:v>
                </c:pt>
                <c:pt idx="850">
                  <c:v>37719</c:v>
                </c:pt>
                <c:pt idx="851">
                  <c:v>37720</c:v>
                </c:pt>
                <c:pt idx="852">
                  <c:v>37721</c:v>
                </c:pt>
                <c:pt idx="853">
                  <c:v>37722</c:v>
                </c:pt>
                <c:pt idx="854">
                  <c:v>37725</c:v>
                </c:pt>
                <c:pt idx="855">
                  <c:v>37726</c:v>
                </c:pt>
                <c:pt idx="856">
                  <c:v>37727</c:v>
                </c:pt>
                <c:pt idx="857">
                  <c:v>37728</c:v>
                </c:pt>
                <c:pt idx="858">
                  <c:v>37729</c:v>
                </c:pt>
                <c:pt idx="859">
                  <c:v>37732</c:v>
                </c:pt>
                <c:pt idx="860">
                  <c:v>37733</c:v>
                </c:pt>
                <c:pt idx="861">
                  <c:v>37734</c:v>
                </c:pt>
                <c:pt idx="862">
                  <c:v>37735</c:v>
                </c:pt>
                <c:pt idx="863">
                  <c:v>37736</c:v>
                </c:pt>
                <c:pt idx="864">
                  <c:v>37739</c:v>
                </c:pt>
                <c:pt idx="865">
                  <c:v>37740</c:v>
                </c:pt>
                <c:pt idx="866">
                  <c:v>37741</c:v>
                </c:pt>
                <c:pt idx="867">
                  <c:v>37742</c:v>
                </c:pt>
                <c:pt idx="868">
                  <c:v>37743</c:v>
                </c:pt>
                <c:pt idx="869">
                  <c:v>37746</c:v>
                </c:pt>
                <c:pt idx="870">
                  <c:v>37747</c:v>
                </c:pt>
                <c:pt idx="871">
                  <c:v>37748</c:v>
                </c:pt>
                <c:pt idx="872">
                  <c:v>37749</c:v>
                </c:pt>
                <c:pt idx="873">
                  <c:v>37750</c:v>
                </c:pt>
                <c:pt idx="874">
                  <c:v>37753</c:v>
                </c:pt>
                <c:pt idx="875">
                  <c:v>37754</c:v>
                </c:pt>
                <c:pt idx="876">
                  <c:v>37755</c:v>
                </c:pt>
                <c:pt idx="877">
                  <c:v>37756</c:v>
                </c:pt>
                <c:pt idx="878">
                  <c:v>37757</c:v>
                </c:pt>
                <c:pt idx="879">
                  <c:v>37760</c:v>
                </c:pt>
                <c:pt idx="880">
                  <c:v>37761</c:v>
                </c:pt>
                <c:pt idx="881">
                  <c:v>37762</c:v>
                </c:pt>
                <c:pt idx="882">
                  <c:v>37763</c:v>
                </c:pt>
                <c:pt idx="883">
                  <c:v>37764</c:v>
                </c:pt>
                <c:pt idx="884">
                  <c:v>37767</c:v>
                </c:pt>
                <c:pt idx="885">
                  <c:v>37768</c:v>
                </c:pt>
                <c:pt idx="886">
                  <c:v>37769</c:v>
                </c:pt>
                <c:pt idx="887">
                  <c:v>37770</c:v>
                </c:pt>
                <c:pt idx="888">
                  <c:v>37771</c:v>
                </c:pt>
                <c:pt idx="889">
                  <c:v>37774</c:v>
                </c:pt>
                <c:pt idx="890">
                  <c:v>37775</c:v>
                </c:pt>
                <c:pt idx="891">
                  <c:v>37776</c:v>
                </c:pt>
                <c:pt idx="892">
                  <c:v>37777</c:v>
                </c:pt>
                <c:pt idx="893">
                  <c:v>37778</c:v>
                </c:pt>
                <c:pt idx="894">
                  <c:v>37781</c:v>
                </c:pt>
                <c:pt idx="895">
                  <c:v>37782</c:v>
                </c:pt>
                <c:pt idx="896">
                  <c:v>37783</c:v>
                </c:pt>
                <c:pt idx="897">
                  <c:v>37784</c:v>
                </c:pt>
                <c:pt idx="898">
                  <c:v>37785</c:v>
                </c:pt>
                <c:pt idx="899">
                  <c:v>37788</c:v>
                </c:pt>
                <c:pt idx="900">
                  <c:v>37789</c:v>
                </c:pt>
                <c:pt idx="901">
                  <c:v>37790</c:v>
                </c:pt>
                <c:pt idx="902">
                  <c:v>37791</c:v>
                </c:pt>
                <c:pt idx="903">
                  <c:v>37792</c:v>
                </c:pt>
                <c:pt idx="904">
                  <c:v>37795</c:v>
                </c:pt>
                <c:pt idx="905">
                  <c:v>37796</c:v>
                </c:pt>
                <c:pt idx="906">
                  <c:v>37797</c:v>
                </c:pt>
                <c:pt idx="907">
                  <c:v>37798</c:v>
                </c:pt>
                <c:pt idx="908">
                  <c:v>37799</c:v>
                </c:pt>
                <c:pt idx="909">
                  <c:v>37802</c:v>
                </c:pt>
                <c:pt idx="910">
                  <c:v>37803</c:v>
                </c:pt>
                <c:pt idx="911">
                  <c:v>37804</c:v>
                </c:pt>
                <c:pt idx="912">
                  <c:v>37805</c:v>
                </c:pt>
                <c:pt idx="913">
                  <c:v>37806</c:v>
                </c:pt>
                <c:pt idx="914">
                  <c:v>37809</c:v>
                </c:pt>
                <c:pt idx="915">
                  <c:v>37810</c:v>
                </c:pt>
                <c:pt idx="916">
                  <c:v>37811</c:v>
                </c:pt>
                <c:pt idx="917">
                  <c:v>37812</c:v>
                </c:pt>
                <c:pt idx="918">
                  <c:v>37813</c:v>
                </c:pt>
                <c:pt idx="919">
                  <c:v>37816</c:v>
                </c:pt>
                <c:pt idx="920">
                  <c:v>37817</c:v>
                </c:pt>
                <c:pt idx="921">
                  <c:v>37818</c:v>
                </c:pt>
                <c:pt idx="922">
                  <c:v>37819</c:v>
                </c:pt>
                <c:pt idx="923">
                  <c:v>37820</c:v>
                </c:pt>
                <c:pt idx="924">
                  <c:v>37823</c:v>
                </c:pt>
                <c:pt idx="925">
                  <c:v>37824</c:v>
                </c:pt>
                <c:pt idx="926">
                  <c:v>37825</c:v>
                </c:pt>
                <c:pt idx="927">
                  <c:v>37826</c:v>
                </c:pt>
                <c:pt idx="928">
                  <c:v>37827</c:v>
                </c:pt>
                <c:pt idx="929">
                  <c:v>37830</c:v>
                </c:pt>
                <c:pt idx="930">
                  <c:v>37831</c:v>
                </c:pt>
                <c:pt idx="931">
                  <c:v>37832</c:v>
                </c:pt>
                <c:pt idx="932">
                  <c:v>37833</c:v>
                </c:pt>
                <c:pt idx="933">
                  <c:v>37834</c:v>
                </c:pt>
                <c:pt idx="934">
                  <c:v>37837</c:v>
                </c:pt>
                <c:pt idx="935">
                  <c:v>37838</c:v>
                </c:pt>
                <c:pt idx="936">
                  <c:v>37839</c:v>
                </c:pt>
                <c:pt idx="937">
                  <c:v>37840</c:v>
                </c:pt>
                <c:pt idx="938">
                  <c:v>37841</c:v>
                </c:pt>
                <c:pt idx="939">
                  <c:v>37844</c:v>
                </c:pt>
                <c:pt idx="940">
                  <c:v>37845</c:v>
                </c:pt>
                <c:pt idx="941">
                  <c:v>37846</c:v>
                </c:pt>
                <c:pt idx="942">
                  <c:v>37847</c:v>
                </c:pt>
                <c:pt idx="943">
                  <c:v>37848</c:v>
                </c:pt>
                <c:pt idx="944">
                  <c:v>37851</c:v>
                </c:pt>
                <c:pt idx="945">
                  <c:v>37852</c:v>
                </c:pt>
                <c:pt idx="946">
                  <c:v>37853</c:v>
                </c:pt>
                <c:pt idx="947">
                  <c:v>37854</c:v>
                </c:pt>
                <c:pt idx="948">
                  <c:v>37855</c:v>
                </c:pt>
                <c:pt idx="949">
                  <c:v>37858</c:v>
                </c:pt>
                <c:pt idx="950">
                  <c:v>37859</c:v>
                </c:pt>
                <c:pt idx="951">
                  <c:v>37860</c:v>
                </c:pt>
                <c:pt idx="952">
                  <c:v>37861</c:v>
                </c:pt>
                <c:pt idx="953">
                  <c:v>37862</c:v>
                </c:pt>
                <c:pt idx="954">
                  <c:v>37865</c:v>
                </c:pt>
                <c:pt idx="955">
                  <c:v>37866</c:v>
                </c:pt>
                <c:pt idx="956">
                  <c:v>37867</c:v>
                </c:pt>
                <c:pt idx="957">
                  <c:v>37868</c:v>
                </c:pt>
                <c:pt idx="958">
                  <c:v>37869</c:v>
                </c:pt>
                <c:pt idx="959">
                  <c:v>37872</c:v>
                </c:pt>
                <c:pt idx="960">
                  <c:v>37873</c:v>
                </c:pt>
                <c:pt idx="961">
                  <c:v>37874</c:v>
                </c:pt>
                <c:pt idx="962">
                  <c:v>37875</c:v>
                </c:pt>
                <c:pt idx="963">
                  <c:v>37876</c:v>
                </c:pt>
                <c:pt idx="964">
                  <c:v>37879</c:v>
                </c:pt>
                <c:pt idx="965">
                  <c:v>37880</c:v>
                </c:pt>
                <c:pt idx="966">
                  <c:v>37881</c:v>
                </c:pt>
                <c:pt idx="967">
                  <c:v>37882</c:v>
                </c:pt>
                <c:pt idx="968">
                  <c:v>37883</c:v>
                </c:pt>
                <c:pt idx="969">
                  <c:v>37886</c:v>
                </c:pt>
                <c:pt idx="970">
                  <c:v>37887</c:v>
                </c:pt>
                <c:pt idx="971">
                  <c:v>37888</c:v>
                </c:pt>
                <c:pt idx="972">
                  <c:v>37889</c:v>
                </c:pt>
                <c:pt idx="973">
                  <c:v>37890</c:v>
                </c:pt>
                <c:pt idx="974">
                  <c:v>37893</c:v>
                </c:pt>
                <c:pt idx="975">
                  <c:v>37894</c:v>
                </c:pt>
                <c:pt idx="976">
                  <c:v>37895</c:v>
                </c:pt>
                <c:pt idx="977">
                  <c:v>37896</c:v>
                </c:pt>
                <c:pt idx="978">
                  <c:v>37897</c:v>
                </c:pt>
                <c:pt idx="979">
                  <c:v>37900</c:v>
                </c:pt>
                <c:pt idx="980">
                  <c:v>37901</c:v>
                </c:pt>
                <c:pt idx="981">
                  <c:v>37902</c:v>
                </c:pt>
                <c:pt idx="982">
                  <c:v>37903</c:v>
                </c:pt>
                <c:pt idx="983">
                  <c:v>37904</c:v>
                </c:pt>
                <c:pt idx="984">
                  <c:v>37907</c:v>
                </c:pt>
                <c:pt idx="985">
                  <c:v>37908</c:v>
                </c:pt>
                <c:pt idx="986">
                  <c:v>37909</c:v>
                </c:pt>
                <c:pt idx="987">
                  <c:v>37910</c:v>
                </c:pt>
                <c:pt idx="988">
                  <c:v>37911</c:v>
                </c:pt>
                <c:pt idx="989">
                  <c:v>37914</c:v>
                </c:pt>
                <c:pt idx="990">
                  <c:v>37915</c:v>
                </c:pt>
                <c:pt idx="991">
                  <c:v>37916</c:v>
                </c:pt>
                <c:pt idx="992">
                  <c:v>37917</c:v>
                </c:pt>
                <c:pt idx="993">
                  <c:v>37918</c:v>
                </c:pt>
                <c:pt idx="994">
                  <c:v>37921</c:v>
                </c:pt>
                <c:pt idx="995">
                  <c:v>37922</c:v>
                </c:pt>
                <c:pt idx="996">
                  <c:v>37923</c:v>
                </c:pt>
                <c:pt idx="997">
                  <c:v>37924</c:v>
                </c:pt>
                <c:pt idx="998">
                  <c:v>37925</c:v>
                </c:pt>
                <c:pt idx="999">
                  <c:v>37928</c:v>
                </c:pt>
                <c:pt idx="1000">
                  <c:v>37929</c:v>
                </c:pt>
                <c:pt idx="1001">
                  <c:v>37930</c:v>
                </c:pt>
                <c:pt idx="1002">
                  <c:v>37931</c:v>
                </c:pt>
                <c:pt idx="1003">
                  <c:v>37932</c:v>
                </c:pt>
                <c:pt idx="1004">
                  <c:v>37935</c:v>
                </c:pt>
                <c:pt idx="1005">
                  <c:v>37936</c:v>
                </c:pt>
                <c:pt idx="1006">
                  <c:v>37937</c:v>
                </c:pt>
                <c:pt idx="1007">
                  <c:v>37938</c:v>
                </c:pt>
                <c:pt idx="1008">
                  <c:v>37939</c:v>
                </c:pt>
                <c:pt idx="1009">
                  <c:v>37942</c:v>
                </c:pt>
                <c:pt idx="1010">
                  <c:v>37943</c:v>
                </c:pt>
                <c:pt idx="1011">
                  <c:v>37944</c:v>
                </c:pt>
                <c:pt idx="1012">
                  <c:v>37945</c:v>
                </c:pt>
                <c:pt idx="1013">
                  <c:v>37946</c:v>
                </c:pt>
                <c:pt idx="1014">
                  <c:v>37949</c:v>
                </c:pt>
                <c:pt idx="1015">
                  <c:v>37950</c:v>
                </c:pt>
                <c:pt idx="1016">
                  <c:v>37951</c:v>
                </c:pt>
                <c:pt idx="1017">
                  <c:v>37952</c:v>
                </c:pt>
                <c:pt idx="1018">
                  <c:v>37953</c:v>
                </c:pt>
                <c:pt idx="1019">
                  <c:v>37956</c:v>
                </c:pt>
                <c:pt idx="1020">
                  <c:v>37957</c:v>
                </c:pt>
                <c:pt idx="1021">
                  <c:v>37958</c:v>
                </c:pt>
                <c:pt idx="1022">
                  <c:v>37959</c:v>
                </c:pt>
                <c:pt idx="1023">
                  <c:v>37960</c:v>
                </c:pt>
                <c:pt idx="1024">
                  <c:v>37963</c:v>
                </c:pt>
                <c:pt idx="1025">
                  <c:v>37964</c:v>
                </c:pt>
                <c:pt idx="1026">
                  <c:v>37965</c:v>
                </c:pt>
                <c:pt idx="1027">
                  <c:v>37966</c:v>
                </c:pt>
                <c:pt idx="1028">
                  <c:v>37967</c:v>
                </c:pt>
                <c:pt idx="1029">
                  <c:v>37970</c:v>
                </c:pt>
                <c:pt idx="1030">
                  <c:v>37971</c:v>
                </c:pt>
                <c:pt idx="1031">
                  <c:v>37972</c:v>
                </c:pt>
                <c:pt idx="1032">
                  <c:v>37973</c:v>
                </c:pt>
                <c:pt idx="1033">
                  <c:v>37974</c:v>
                </c:pt>
                <c:pt idx="1034">
                  <c:v>37977</c:v>
                </c:pt>
                <c:pt idx="1035">
                  <c:v>37978</c:v>
                </c:pt>
                <c:pt idx="1036">
                  <c:v>37979</c:v>
                </c:pt>
                <c:pt idx="1037">
                  <c:v>37980</c:v>
                </c:pt>
                <c:pt idx="1038">
                  <c:v>37981</c:v>
                </c:pt>
                <c:pt idx="1039">
                  <c:v>37984</c:v>
                </c:pt>
                <c:pt idx="1040">
                  <c:v>37985</c:v>
                </c:pt>
                <c:pt idx="1041">
                  <c:v>37986</c:v>
                </c:pt>
                <c:pt idx="1042">
                  <c:v>37987</c:v>
                </c:pt>
                <c:pt idx="1043">
                  <c:v>37988</c:v>
                </c:pt>
                <c:pt idx="1044">
                  <c:v>37991</c:v>
                </c:pt>
                <c:pt idx="1045">
                  <c:v>37992</c:v>
                </c:pt>
                <c:pt idx="1046">
                  <c:v>37993</c:v>
                </c:pt>
                <c:pt idx="1047">
                  <c:v>37994</c:v>
                </c:pt>
                <c:pt idx="1048">
                  <c:v>37995</c:v>
                </c:pt>
                <c:pt idx="1049">
                  <c:v>37998</c:v>
                </c:pt>
                <c:pt idx="1050">
                  <c:v>37999</c:v>
                </c:pt>
                <c:pt idx="1051">
                  <c:v>38000</c:v>
                </c:pt>
                <c:pt idx="1052">
                  <c:v>38001</c:v>
                </c:pt>
                <c:pt idx="1053">
                  <c:v>38002</c:v>
                </c:pt>
                <c:pt idx="1054">
                  <c:v>38005</c:v>
                </c:pt>
                <c:pt idx="1055">
                  <c:v>38006</c:v>
                </c:pt>
                <c:pt idx="1056">
                  <c:v>38007</c:v>
                </c:pt>
                <c:pt idx="1057">
                  <c:v>38008</c:v>
                </c:pt>
                <c:pt idx="1058">
                  <c:v>38009</c:v>
                </c:pt>
                <c:pt idx="1059">
                  <c:v>38012</c:v>
                </c:pt>
                <c:pt idx="1060">
                  <c:v>38013</c:v>
                </c:pt>
                <c:pt idx="1061">
                  <c:v>38014</c:v>
                </c:pt>
                <c:pt idx="1062">
                  <c:v>38015</c:v>
                </c:pt>
                <c:pt idx="1063">
                  <c:v>38016</c:v>
                </c:pt>
                <c:pt idx="1064">
                  <c:v>38019</c:v>
                </c:pt>
                <c:pt idx="1065">
                  <c:v>38020</c:v>
                </c:pt>
                <c:pt idx="1066">
                  <c:v>38021</c:v>
                </c:pt>
                <c:pt idx="1067">
                  <c:v>38022</c:v>
                </c:pt>
                <c:pt idx="1068">
                  <c:v>38023</c:v>
                </c:pt>
                <c:pt idx="1069">
                  <c:v>38026</c:v>
                </c:pt>
                <c:pt idx="1070">
                  <c:v>38027</c:v>
                </c:pt>
                <c:pt idx="1071">
                  <c:v>38028</c:v>
                </c:pt>
                <c:pt idx="1072">
                  <c:v>38029</c:v>
                </c:pt>
                <c:pt idx="1073">
                  <c:v>38030</c:v>
                </c:pt>
                <c:pt idx="1074">
                  <c:v>38033</c:v>
                </c:pt>
                <c:pt idx="1075">
                  <c:v>38034</c:v>
                </c:pt>
                <c:pt idx="1076">
                  <c:v>38035</c:v>
                </c:pt>
                <c:pt idx="1077">
                  <c:v>38036</c:v>
                </c:pt>
                <c:pt idx="1078">
                  <c:v>38037</c:v>
                </c:pt>
                <c:pt idx="1079">
                  <c:v>38040</c:v>
                </c:pt>
                <c:pt idx="1080">
                  <c:v>38041</c:v>
                </c:pt>
                <c:pt idx="1081">
                  <c:v>38042</c:v>
                </c:pt>
                <c:pt idx="1082">
                  <c:v>38043</c:v>
                </c:pt>
                <c:pt idx="1083">
                  <c:v>38044</c:v>
                </c:pt>
                <c:pt idx="1084">
                  <c:v>38047</c:v>
                </c:pt>
                <c:pt idx="1085">
                  <c:v>38048</c:v>
                </c:pt>
                <c:pt idx="1086">
                  <c:v>38049</c:v>
                </c:pt>
                <c:pt idx="1087">
                  <c:v>38050</c:v>
                </c:pt>
                <c:pt idx="1088">
                  <c:v>38051</c:v>
                </c:pt>
                <c:pt idx="1089">
                  <c:v>38054</c:v>
                </c:pt>
                <c:pt idx="1090">
                  <c:v>38055</c:v>
                </c:pt>
                <c:pt idx="1091">
                  <c:v>38056</c:v>
                </c:pt>
                <c:pt idx="1092">
                  <c:v>38057</c:v>
                </c:pt>
                <c:pt idx="1093">
                  <c:v>38058</c:v>
                </c:pt>
                <c:pt idx="1094">
                  <c:v>38061</c:v>
                </c:pt>
                <c:pt idx="1095">
                  <c:v>38062</c:v>
                </c:pt>
                <c:pt idx="1096">
                  <c:v>38063</c:v>
                </c:pt>
                <c:pt idx="1097">
                  <c:v>38064</c:v>
                </c:pt>
                <c:pt idx="1098">
                  <c:v>38065</c:v>
                </c:pt>
                <c:pt idx="1099">
                  <c:v>38068</c:v>
                </c:pt>
                <c:pt idx="1100">
                  <c:v>38069</c:v>
                </c:pt>
                <c:pt idx="1101">
                  <c:v>38070</c:v>
                </c:pt>
                <c:pt idx="1102">
                  <c:v>38071</c:v>
                </c:pt>
                <c:pt idx="1103">
                  <c:v>38072</c:v>
                </c:pt>
                <c:pt idx="1104">
                  <c:v>38075</c:v>
                </c:pt>
                <c:pt idx="1105">
                  <c:v>38076</c:v>
                </c:pt>
                <c:pt idx="1106">
                  <c:v>38077</c:v>
                </c:pt>
                <c:pt idx="1107">
                  <c:v>38078</c:v>
                </c:pt>
                <c:pt idx="1108">
                  <c:v>38079</c:v>
                </c:pt>
                <c:pt idx="1109">
                  <c:v>38082</c:v>
                </c:pt>
                <c:pt idx="1110">
                  <c:v>38083</c:v>
                </c:pt>
                <c:pt idx="1111">
                  <c:v>38084</c:v>
                </c:pt>
                <c:pt idx="1112">
                  <c:v>38085</c:v>
                </c:pt>
                <c:pt idx="1113">
                  <c:v>38086</c:v>
                </c:pt>
                <c:pt idx="1114">
                  <c:v>38089</c:v>
                </c:pt>
                <c:pt idx="1115">
                  <c:v>38090</c:v>
                </c:pt>
                <c:pt idx="1116">
                  <c:v>38091</c:v>
                </c:pt>
                <c:pt idx="1117">
                  <c:v>38092</c:v>
                </c:pt>
                <c:pt idx="1118">
                  <c:v>38093</c:v>
                </c:pt>
                <c:pt idx="1119">
                  <c:v>38096</c:v>
                </c:pt>
                <c:pt idx="1120">
                  <c:v>38097</c:v>
                </c:pt>
                <c:pt idx="1121">
                  <c:v>38098</c:v>
                </c:pt>
                <c:pt idx="1122">
                  <c:v>38099</c:v>
                </c:pt>
                <c:pt idx="1123">
                  <c:v>38100</c:v>
                </c:pt>
                <c:pt idx="1124">
                  <c:v>38103</c:v>
                </c:pt>
                <c:pt idx="1125">
                  <c:v>38104</c:v>
                </c:pt>
                <c:pt idx="1126">
                  <c:v>38105</c:v>
                </c:pt>
                <c:pt idx="1127">
                  <c:v>38106</c:v>
                </c:pt>
                <c:pt idx="1128">
                  <c:v>38107</c:v>
                </c:pt>
                <c:pt idx="1129">
                  <c:v>38110</c:v>
                </c:pt>
                <c:pt idx="1130">
                  <c:v>38111</c:v>
                </c:pt>
                <c:pt idx="1131">
                  <c:v>38112</c:v>
                </c:pt>
                <c:pt idx="1132">
                  <c:v>38113</c:v>
                </c:pt>
                <c:pt idx="1133">
                  <c:v>38114</c:v>
                </c:pt>
                <c:pt idx="1134">
                  <c:v>38117</c:v>
                </c:pt>
                <c:pt idx="1135">
                  <c:v>38118</c:v>
                </c:pt>
                <c:pt idx="1136">
                  <c:v>38119</c:v>
                </c:pt>
                <c:pt idx="1137">
                  <c:v>38120</c:v>
                </c:pt>
                <c:pt idx="1138">
                  <c:v>38121</c:v>
                </c:pt>
                <c:pt idx="1139">
                  <c:v>38124</c:v>
                </c:pt>
                <c:pt idx="1140">
                  <c:v>38125</c:v>
                </c:pt>
                <c:pt idx="1141">
                  <c:v>38126</c:v>
                </c:pt>
                <c:pt idx="1142">
                  <c:v>38127</c:v>
                </c:pt>
                <c:pt idx="1143">
                  <c:v>38128</c:v>
                </c:pt>
                <c:pt idx="1144">
                  <c:v>38131</c:v>
                </c:pt>
                <c:pt idx="1145">
                  <c:v>38132</c:v>
                </c:pt>
                <c:pt idx="1146">
                  <c:v>38133</c:v>
                </c:pt>
                <c:pt idx="1147">
                  <c:v>38134</c:v>
                </c:pt>
                <c:pt idx="1148">
                  <c:v>38135</c:v>
                </c:pt>
                <c:pt idx="1149">
                  <c:v>38138</c:v>
                </c:pt>
                <c:pt idx="1150">
                  <c:v>38139</c:v>
                </c:pt>
                <c:pt idx="1151">
                  <c:v>38140</c:v>
                </c:pt>
                <c:pt idx="1152">
                  <c:v>38141</c:v>
                </c:pt>
                <c:pt idx="1153">
                  <c:v>38142</c:v>
                </c:pt>
                <c:pt idx="1154">
                  <c:v>38145</c:v>
                </c:pt>
                <c:pt idx="1155">
                  <c:v>38146</c:v>
                </c:pt>
                <c:pt idx="1156">
                  <c:v>38147</c:v>
                </c:pt>
                <c:pt idx="1157">
                  <c:v>38148</c:v>
                </c:pt>
                <c:pt idx="1158">
                  <c:v>38149</c:v>
                </c:pt>
                <c:pt idx="1159">
                  <c:v>38152</c:v>
                </c:pt>
                <c:pt idx="1160">
                  <c:v>38153</c:v>
                </c:pt>
                <c:pt idx="1161">
                  <c:v>38154</c:v>
                </c:pt>
                <c:pt idx="1162">
                  <c:v>38155</c:v>
                </c:pt>
                <c:pt idx="1163">
                  <c:v>38156</c:v>
                </c:pt>
                <c:pt idx="1164">
                  <c:v>38159</c:v>
                </c:pt>
                <c:pt idx="1165">
                  <c:v>38160</c:v>
                </c:pt>
                <c:pt idx="1166">
                  <c:v>38161</c:v>
                </c:pt>
                <c:pt idx="1167">
                  <c:v>38162</c:v>
                </c:pt>
                <c:pt idx="1168">
                  <c:v>38163</c:v>
                </c:pt>
                <c:pt idx="1169">
                  <c:v>38166</c:v>
                </c:pt>
                <c:pt idx="1170">
                  <c:v>38167</c:v>
                </c:pt>
                <c:pt idx="1171">
                  <c:v>38168</c:v>
                </c:pt>
                <c:pt idx="1172">
                  <c:v>38169</c:v>
                </c:pt>
                <c:pt idx="1173">
                  <c:v>38170</c:v>
                </c:pt>
                <c:pt idx="1174">
                  <c:v>38173</c:v>
                </c:pt>
                <c:pt idx="1175">
                  <c:v>38174</c:v>
                </c:pt>
                <c:pt idx="1176">
                  <c:v>38175</c:v>
                </c:pt>
                <c:pt idx="1177">
                  <c:v>38176</c:v>
                </c:pt>
                <c:pt idx="1178">
                  <c:v>38177</c:v>
                </c:pt>
                <c:pt idx="1179">
                  <c:v>38180</c:v>
                </c:pt>
                <c:pt idx="1180">
                  <c:v>38181</c:v>
                </c:pt>
                <c:pt idx="1181">
                  <c:v>38182</c:v>
                </c:pt>
                <c:pt idx="1182">
                  <c:v>38183</c:v>
                </c:pt>
                <c:pt idx="1183">
                  <c:v>38184</c:v>
                </c:pt>
                <c:pt idx="1184">
                  <c:v>38187</c:v>
                </c:pt>
                <c:pt idx="1185">
                  <c:v>38188</c:v>
                </c:pt>
                <c:pt idx="1186">
                  <c:v>38189</c:v>
                </c:pt>
                <c:pt idx="1187">
                  <c:v>38190</c:v>
                </c:pt>
                <c:pt idx="1188">
                  <c:v>38191</c:v>
                </c:pt>
                <c:pt idx="1189">
                  <c:v>38194</c:v>
                </c:pt>
                <c:pt idx="1190">
                  <c:v>38195</c:v>
                </c:pt>
                <c:pt idx="1191">
                  <c:v>38196</c:v>
                </c:pt>
                <c:pt idx="1192">
                  <c:v>38197</c:v>
                </c:pt>
                <c:pt idx="1193">
                  <c:v>38198</c:v>
                </c:pt>
                <c:pt idx="1194">
                  <c:v>38201</c:v>
                </c:pt>
                <c:pt idx="1195">
                  <c:v>38202</c:v>
                </c:pt>
                <c:pt idx="1196">
                  <c:v>38203</c:v>
                </c:pt>
                <c:pt idx="1197">
                  <c:v>38204</c:v>
                </c:pt>
                <c:pt idx="1198">
                  <c:v>38205</c:v>
                </c:pt>
                <c:pt idx="1199">
                  <c:v>38208</c:v>
                </c:pt>
                <c:pt idx="1200">
                  <c:v>38209</c:v>
                </c:pt>
                <c:pt idx="1201">
                  <c:v>38210</c:v>
                </c:pt>
                <c:pt idx="1202">
                  <c:v>38211</c:v>
                </c:pt>
                <c:pt idx="1203">
                  <c:v>38212</c:v>
                </c:pt>
                <c:pt idx="1204">
                  <c:v>38215</c:v>
                </c:pt>
                <c:pt idx="1205">
                  <c:v>38216</c:v>
                </c:pt>
                <c:pt idx="1206">
                  <c:v>38217</c:v>
                </c:pt>
                <c:pt idx="1207">
                  <c:v>38218</c:v>
                </c:pt>
                <c:pt idx="1208">
                  <c:v>38219</c:v>
                </c:pt>
                <c:pt idx="1209">
                  <c:v>38222</c:v>
                </c:pt>
                <c:pt idx="1210">
                  <c:v>38223</c:v>
                </c:pt>
                <c:pt idx="1211">
                  <c:v>38224</c:v>
                </c:pt>
                <c:pt idx="1212">
                  <c:v>38225</c:v>
                </c:pt>
                <c:pt idx="1213">
                  <c:v>38226</c:v>
                </c:pt>
                <c:pt idx="1214">
                  <c:v>38229</c:v>
                </c:pt>
                <c:pt idx="1215">
                  <c:v>38230</c:v>
                </c:pt>
                <c:pt idx="1216">
                  <c:v>38231</c:v>
                </c:pt>
                <c:pt idx="1217">
                  <c:v>38232</c:v>
                </c:pt>
                <c:pt idx="1218">
                  <c:v>38233</c:v>
                </c:pt>
                <c:pt idx="1219">
                  <c:v>38236</c:v>
                </c:pt>
                <c:pt idx="1220">
                  <c:v>38237</c:v>
                </c:pt>
                <c:pt idx="1221">
                  <c:v>38238</c:v>
                </c:pt>
                <c:pt idx="1222">
                  <c:v>38239</c:v>
                </c:pt>
                <c:pt idx="1223">
                  <c:v>38240</c:v>
                </c:pt>
                <c:pt idx="1224">
                  <c:v>38243</c:v>
                </c:pt>
                <c:pt idx="1225">
                  <c:v>38244</c:v>
                </c:pt>
                <c:pt idx="1226">
                  <c:v>38245</c:v>
                </c:pt>
                <c:pt idx="1227">
                  <c:v>38246</c:v>
                </c:pt>
                <c:pt idx="1228">
                  <c:v>38247</c:v>
                </c:pt>
                <c:pt idx="1229">
                  <c:v>38250</c:v>
                </c:pt>
                <c:pt idx="1230">
                  <c:v>38251</c:v>
                </c:pt>
                <c:pt idx="1231">
                  <c:v>38252</c:v>
                </c:pt>
                <c:pt idx="1232">
                  <c:v>38253</c:v>
                </c:pt>
                <c:pt idx="1233">
                  <c:v>38254</c:v>
                </c:pt>
                <c:pt idx="1234">
                  <c:v>38257</c:v>
                </c:pt>
                <c:pt idx="1235">
                  <c:v>38258</c:v>
                </c:pt>
                <c:pt idx="1236">
                  <c:v>38259</c:v>
                </c:pt>
                <c:pt idx="1237">
                  <c:v>38260</c:v>
                </c:pt>
                <c:pt idx="1238">
                  <c:v>38261</c:v>
                </c:pt>
                <c:pt idx="1239">
                  <c:v>38264</c:v>
                </c:pt>
                <c:pt idx="1240">
                  <c:v>38265</c:v>
                </c:pt>
                <c:pt idx="1241">
                  <c:v>38266</c:v>
                </c:pt>
                <c:pt idx="1242">
                  <c:v>38267</c:v>
                </c:pt>
                <c:pt idx="1243">
                  <c:v>38268</c:v>
                </c:pt>
                <c:pt idx="1244">
                  <c:v>38271</c:v>
                </c:pt>
                <c:pt idx="1245">
                  <c:v>38272</c:v>
                </c:pt>
                <c:pt idx="1246">
                  <c:v>38273</c:v>
                </c:pt>
                <c:pt idx="1247">
                  <c:v>38274</c:v>
                </c:pt>
                <c:pt idx="1248">
                  <c:v>38275</c:v>
                </c:pt>
                <c:pt idx="1249">
                  <c:v>38278</c:v>
                </c:pt>
                <c:pt idx="1250">
                  <c:v>38279</c:v>
                </c:pt>
                <c:pt idx="1251">
                  <c:v>38280</c:v>
                </c:pt>
                <c:pt idx="1252">
                  <c:v>38281</c:v>
                </c:pt>
                <c:pt idx="1253">
                  <c:v>38282</c:v>
                </c:pt>
                <c:pt idx="1254">
                  <c:v>38285</c:v>
                </c:pt>
                <c:pt idx="1255">
                  <c:v>38286</c:v>
                </c:pt>
                <c:pt idx="1256">
                  <c:v>38287</c:v>
                </c:pt>
                <c:pt idx="1257">
                  <c:v>38288</c:v>
                </c:pt>
                <c:pt idx="1258">
                  <c:v>38289</c:v>
                </c:pt>
                <c:pt idx="1259">
                  <c:v>38292</c:v>
                </c:pt>
                <c:pt idx="1260">
                  <c:v>38293</c:v>
                </c:pt>
                <c:pt idx="1261">
                  <c:v>38294</c:v>
                </c:pt>
                <c:pt idx="1262">
                  <c:v>38295</c:v>
                </c:pt>
                <c:pt idx="1263">
                  <c:v>38296</c:v>
                </c:pt>
                <c:pt idx="1264">
                  <c:v>38299</c:v>
                </c:pt>
                <c:pt idx="1265">
                  <c:v>38300</c:v>
                </c:pt>
                <c:pt idx="1266">
                  <c:v>38301</c:v>
                </c:pt>
                <c:pt idx="1267">
                  <c:v>38302</c:v>
                </c:pt>
                <c:pt idx="1268">
                  <c:v>38303</c:v>
                </c:pt>
                <c:pt idx="1269">
                  <c:v>38306</c:v>
                </c:pt>
                <c:pt idx="1270">
                  <c:v>38307</c:v>
                </c:pt>
                <c:pt idx="1271">
                  <c:v>38308</c:v>
                </c:pt>
                <c:pt idx="1272">
                  <c:v>38309</c:v>
                </c:pt>
                <c:pt idx="1273">
                  <c:v>38310</c:v>
                </c:pt>
                <c:pt idx="1274">
                  <c:v>38313</c:v>
                </c:pt>
                <c:pt idx="1275">
                  <c:v>38314</c:v>
                </c:pt>
                <c:pt idx="1276">
                  <c:v>38315</c:v>
                </c:pt>
                <c:pt idx="1277">
                  <c:v>38316</c:v>
                </c:pt>
                <c:pt idx="1278">
                  <c:v>38317</c:v>
                </c:pt>
                <c:pt idx="1279">
                  <c:v>38320</c:v>
                </c:pt>
                <c:pt idx="1280">
                  <c:v>38321</c:v>
                </c:pt>
                <c:pt idx="1281">
                  <c:v>38322</c:v>
                </c:pt>
                <c:pt idx="1282">
                  <c:v>38323</c:v>
                </c:pt>
                <c:pt idx="1283">
                  <c:v>38324</c:v>
                </c:pt>
                <c:pt idx="1284">
                  <c:v>38327</c:v>
                </c:pt>
                <c:pt idx="1285">
                  <c:v>38328</c:v>
                </c:pt>
                <c:pt idx="1286">
                  <c:v>38329</c:v>
                </c:pt>
                <c:pt idx="1287">
                  <c:v>38330</c:v>
                </c:pt>
                <c:pt idx="1288">
                  <c:v>38331</c:v>
                </c:pt>
                <c:pt idx="1289">
                  <c:v>38334</c:v>
                </c:pt>
                <c:pt idx="1290">
                  <c:v>38335</c:v>
                </c:pt>
                <c:pt idx="1291">
                  <c:v>38336</c:v>
                </c:pt>
                <c:pt idx="1292">
                  <c:v>38337</c:v>
                </c:pt>
                <c:pt idx="1293">
                  <c:v>38338</c:v>
                </c:pt>
                <c:pt idx="1294">
                  <c:v>38341</c:v>
                </c:pt>
                <c:pt idx="1295">
                  <c:v>38342</c:v>
                </c:pt>
                <c:pt idx="1296">
                  <c:v>38343</c:v>
                </c:pt>
                <c:pt idx="1297">
                  <c:v>38344</c:v>
                </c:pt>
                <c:pt idx="1298">
                  <c:v>38345</c:v>
                </c:pt>
                <c:pt idx="1299">
                  <c:v>38348</c:v>
                </c:pt>
                <c:pt idx="1300">
                  <c:v>38349</c:v>
                </c:pt>
                <c:pt idx="1301">
                  <c:v>38350</c:v>
                </c:pt>
                <c:pt idx="1302">
                  <c:v>38351</c:v>
                </c:pt>
                <c:pt idx="1303">
                  <c:v>38352</c:v>
                </c:pt>
                <c:pt idx="1304">
                  <c:v>38355</c:v>
                </c:pt>
                <c:pt idx="1305">
                  <c:v>38356</c:v>
                </c:pt>
                <c:pt idx="1306">
                  <c:v>38357</c:v>
                </c:pt>
                <c:pt idx="1307">
                  <c:v>38358</c:v>
                </c:pt>
                <c:pt idx="1308">
                  <c:v>38359</c:v>
                </c:pt>
                <c:pt idx="1309">
                  <c:v>38362</c:v>
                </c:pt>
                <c:pt idx="1310">
                  <c:v>38363</c:v>
                </c:pt>
                <c:pt idx="1311">
                  <c:v>38364</c:v>
                </c:pt>
                <c:pt idx="1312">
                  <c:v>38365</c:v>
                </c:pt>
                <c:pt idx="1313">
                  <c:v>38366</c:v>
                </c:pt>
                <c:pt idx="1314">
                  <c:v>38369</c:v>
                </c:pt>
                <c:pt idx="1315">
                  <c:v>38370</c:v>
                </c:pt>
                <c:pt idx="1316">
                  <c:v>38371</c:v>
                </c:pt>
                <c:pt idx="1317">
                  <c:v>38372</c:v>
                </c:pt>
                <c:pt idx="1318">
                  <c:v>38373</c:v>
                </c:pt>
                <c:pt idx="1319">
                  <c:v>38376</c:v>
                </c:pt>
                <c:pt idx="1320">
                  <c:v>38377</c:v>
                </c:pt>
                <c:pt idx="1321">
                  <c:v>38378</c:v>
                </c:pt>
                <c:pt idx="1322">
                  <c:v>38379</c:v>
                </c:pt>
                <c:pt idx="1323">
                  <c:v>38380</c:v>
                </c:pt>
                <c:pt idx="1324">
                  <c:v>38383</c:v>
                </c:pt>
                <c:pt idx="1325">
                  <c:v>38384</c:v>
                </c:pt>
                <c:pt idx="1326">
                  <c:v>38385</c:v>
                </c:pt>
                <c:pt idx="1327">
                  <c:v>38386</c:v>
                </c:pt>
                <c:pt idx="1328">
                  <c:v>38387</c:v>
                </c:pt>
                <c:pt idx="1329">
                  <c:v>38390</c:v>
                </c:pt>
                <c:pt idx="1330">
                  <c:v>38391</c:v>
                </c:pt>
                <c:pt idx="1331">
                  <c:v>38392</c:v>
                </c:pt>
                <c:pt idx="1332">
                  <c:v>38393</c:v>
                </c:pt>
                <c:pt idx="1333">
                  <c:v>38394</c:v>
                </c:pt>
                <c:pt idx="1334">
                  <c:v>38397</c:v>
                </c:pt>
                <c:pt idx="1335">
                  <c:v>38398</c:v>
                </c:pt>
                <c:pt idx="1336">
                  <c:v>38399</c:v>
                </c:pt>
                <c:pt idx="1337">
                  <c:v>38400</c:v>
                </c:pt>
                <c:pt idx="1338">
                  <c:v>38401</c:v>
                </c:pt>
                <c:pt idx="1339">
                  <c:v>38404</c:v>
                </c:pt>
                <c:pt idx="1340">
                  <c:v>38405</c:v>
                </c:pt>
                <c:pt idx="1341">
                  <c:v>38406</c:v>
                </c:pt>
                <c:pt idx="1342">
                  <c:v>38407</c:v>
                </c:pt>
                <c:pt idx="1343">
                  <c:v>38408</c:v>
                </c:pt>
                <c:pt idx="1344">
                  <c:v>38411</c:v>
                </c:pt>
                <c:pt idx="1345">
                  <c:v>38412</c:v>
                </c:pt>
                <c:pt idx="1346">
                  <c:v>38413</c:v>
                </c:pt>
                <c:pt idx="1347">
                  <c:v>38414</c:v>
                </c:pt>
                <c:pt idx="1348">
                  <c:v>38415</c:v>
                </c:pt>
                <c:pt idx="1349">
                  <c:v>38418</c:v>
                </c:pt>
                <c:pt idx="1350">
                  <c:v>38419</c:v>
                </c:pt>
                <c:pt idx="1351">
                  <c:v>38420</c:v>
                </c:pt>
                <c:pt idx="1352">
                  <c:v>38421</c:v>
                </c:pt>
                <c:pt idx="1353">
                  <c:v>38422</c:v>
                </c:pt>
                <c:pt idx="1354">
                  <c:v>38425</c:v>
                </c:pt>
                <c:pt idx="1355">
                  <c:v>38426</c:v>
                </c:pt>
                <c:pt idx="1356">
                  <c:v>38427</c:v>
                </c:pt>
                <c:pt idx="1357">
                  <c:v>38428</c:v>
                </c:pt>
                <c:pt idx="1358">
                  <c:v>38429</c:v>
                </c:pt>
                <c:pt idx="1359">
                  <c:v>38432</c:v>
                </c:pt>
                <c:pt idx="1360">
                  <c:v>38433</c:v>
                </c:pt>
                <c:pt idx="1361">
                  <c:v>38434</c:v>
                </c:pt>
                <c:pt idx="1362">
                  <c:v>38435</c:v>
                </c:pt>
                <c:pt idx="1363">
                  <c:v>38436</c:v>
                </c:pt>
                <c:pt idx="1364">
                  <c:v>38439</c:v>
                </c:pt>
                <c:pt idx="1365">
                  <c:v>38440</c:v>
                </c:pt>
                <c:pt idx="1366">
                  <c:v>38441</c:v>
                </c:pt>
                <c:pt idx="1367">
                  <c:v>38442</c:v>
                </c:pt>
                <c:pt idx="1368">
                  <c:v>38443</c:v>
                </c:pt>
                <c:pt idx="1369">
                  <c:v>38446</c:v>
                </c:pt>
                <c:pt idx="1370">
                  <c:v>38447</c:v>
                </c:pt>
                <c:pt idx="1371">
                  <c:v>38448</c:v>
                </c:pt>
                <c:pt idx="1372">
                  <c:v>38449</c:v>
                </c:pt>
                <c:pt idx="1373">
                  <c:v>38450</c:v>
                </c:pt>
                <c:pt idx="1374">
                  <c:v>38453</c:v>
                </c:pt>
                <c:pt idx="1375">
                  <c:v>38454</c:v>
                </c:pt>
                <c:pt idx="1376">
                  <c:v>38455</c:v>
                </c:pt>
                <c:pt idx="1377">
                  <c:v>38456</c:v>
                </c:pt>
                <c:pt idx="1378">
                  <c:v>38457</c:v>
                </c:pt>
                <c:pt idx="1379">
                  <c:v>38460</c:v>
                </c:pt>
                <c:pt idx="1380">
                  <c:v>38461</c:v>
                </c:pt>
                <c:pt idx="1381">
                  <c:v>38462</c:v>
                </c:pt>
                <c:pt idx="1382">
                  <c:v>38463</c:v>
                </c:pt>
                <c:pt idx="1383">
                  <c:v>38464</c:v>
                </c:pt>
                <c:pt idx="1384">
                  <c:v>38467</c:v>
                </c:pt>
                <c:pt idx="1385">
                  <c:v>38468</c:v>
                </c:pt>
                <c:pt idx="1386">
                  <c:v>38469</c:v>
                </c:pt>
                <c:pt idx="1387">
                  <c:v>38470</c:v>
                </c:pt>
                <c:pt idx="1388">
                  <c:v>38471</c:v>
                </c:pt>
                <c:pt idx="1389">
                  <c:v>38474</c:v>
                </c:pt>
                <c:pt idx="1390">
                  <c:v>38475</c:v>
                </c:pt>
                <c:pt idx="1391">
                  <c:v>38476</c:v>
                </c:pt>
                <c:pt idx="1392">
                  <c:v>38477</c:v>
                </c:pt>
                <c:pt idx="1393">
                  <c:v>38478</c:v>
                </c:pt>
                <c:pt idx="1394">
                  <c:v>38481</c:v>
                </c:pt>
                <c:pt idx="1395">
                  <c:v>38482</c:v>
                </c:pt>
                <c:pt idx="1396">
                  <c:v>38483</c:v>
                </c:pt>
                <c:pt idx="1397">
                  <c:v>38484</c:v>
                </c:pt>
                <c:pt idx="1398">
                  <c:v>38485</c:v>
                </c:pt>
                <c:pt idx="1399">
                  <c:v>38488</c:v>
                </c:pt>
                <c:pt idx="1400">
                  <c:v>38489</c:v>
                </c:pt>
                <c:pt idx="1401">
                  <c:v>38490</c:v>
                </c:pt>
                <c:pt idx="1402">
                  <c:v>38491</c:v>
                </c:pt>
                <c:pt idx="1403">
                  <c:v>38492</c:v>
                </c:pt>
                <c:pt idx="1404">
                  <c:v>38495</c:v>
                </c:pt>
                <c:pt idx="1405">
                  <c:v>38496</c:v>
                </c:pt>
                <c:pt idx="1406">
                  <c:v>38497</c:v>
                </c:pt>
                <c:pt idx="1407">
                  <c:v>38498</c:v>
                </c:pt>
                <c:pt idx="1408">
                  <c:v>38499</c:v>
                </c:pt>
                <c:pt idx="1409">
                  <c:v>38502</c:v>
                </c:pt>
                <c:pt idx="1410">
                  <c:v>38503</c:v>
                </c:pt>
                <c:pt idx="1411">
                  <c:v>38504</c:v>
                </c:pt>
                <c:pt idx="1412">
                  <c:v>38505</c:v>
                </c:pt>
                <c:pt idx="1413">
                  <c:v>38506</c:v>
                </c:pt>
                <c:pt idx="1414">
                  <c:v>38509</c:v>
                </c:pt>
                <c:pt idx="1415">
                  <c:v>38510</c:v>
                </c:pt>
                <c:pt idx="1416">
                  <c:v>38511</c:v>
                </c:pt>
                <c:pt idx="1417">
                  <c:v>38512</c:v>
                </c:pt>
                <c:pt idx="1418">
                  <c:v>38513</c:v>
                </c:pt>
                <c:pt idx="1419">
                  <c:v>38516</c:v>
                </c:pt>
                <c:pt idx="1420">
                  <c:v>38517</c:v>
                </c:pt>
                <c:pt idx="1421">
                  <c:v>38518</c:v>
                </c:pt>
                <c:pt idx="1422">
                  <c:v>38519</c:v>
                </c:pt>
                <c:pt idx="1423">
                  <c:v>38520</c:v>
                </c:pt>
                <c:pt idx="1424">
                  <c:v>38523</c:v>
                </c:pt>
                <c:pt idx="1425">
                  <c:v>38524</c:v>
                </c:pt>
                <c:pt idx="1426">
                  <c:v>38525</c:v>
                </c:pt>
                <c:pt idx="1427">
                  <c:v>38526</c:v>
                </c:pt>
                <c:pt idx="1428">
                  <c:v>38527</c:v>
                </c:pt>
                <c:pt idx="1429">
                  <c:v>38530</c:v>
                </c:pt>
                <c:pt idx="1430">
                  <c:v>38531</c:v>
                </c:pt>
                <c:pt idx="1431">
                  <c:v>38532</c:v>
                </c:pt>
                <c:pt idx="1432">
                  <c:v>38533</c:v>
                </c:pt>
                <c:pt idx="1433">
                  <c:v>38534</c:v>
                </c:pt>
                <c:pt idx="1434">
                  <c:v>38537</c:v>
                </c:pt>
                <c:pt idx="1435">
                  <c:v>38538</c:v>
                </c:pt>
                <c:pt idx="1436">
                  <c:v>38539</c:v>
                </c:pt>
                <c:pt idx="1437">
                  <c:v>38540</c:v>
                </c:pt>
                <c:pt idx="1438">
                  <c:v>38541</c:v>
                </c:pt>
                <c:pt idx="1439">
                  <c:v>38544</c:v>
                </c:pt>
                <c:pt idx="1440">
                  <c:v>38545</c:v>
                </c:pt>
                <c:pt idx="1441">
                  <c:v>38546</c:v>
                </c:pt>
                <c:pt idx="1442">
                  <c:v>38547</c:v>
                </c:pt>
                <c:pt idx="1443">
                  <c:v>38548</c:v>
                </c:pt>
                <c:pt idx="1444">
                  <c:v>38551</c:v>
                </c:pt>
                <c:pt idx="1445">
                  <c:v>38552</c:v>
                </c:pt>
                <c:pt idx="1446">
                  <c:v>38553</c:v>
                </c:pt>
                <c:pt idx="1447">
                  <c:v>38554</c:v>
                </c:pt>
                <c:pt idx="1448">
                  <c:v>38555</c:v>
                </c:pt>
                <c:pt idx="1449">
                  <c:v>38558</c:v>
                </c:pt>
                <c:pt idx="1450">
                  <c:v>38559</c:v>
                </c:pt>
                <c:pt idx="1451">
                  <c:v>38560</c:v>
                </c:pt>
                <c:pt idx="1452">
                  <c:v>38561</c:v>
                </c:pt>
                <c:pt idx="1453">
                  <c:v>38562</c:v>
                </c:pt>
                <c:pt idx="1454">
                  <c:v>38565</c:v>
                </c:pt>
                <c:pt idx="1455">
                  <c:v>38566</c:v>
                </c:pt>
                <c:pt idx="1456">
                  <c:v>38567</c:v>
                </c:pt>
                <c:pt idx="1457">
                  <c:v>38568</c:v>
                </c:pt>
                <c:pt idx="1458">
                  <c:v>38569</c:v>
                </c:pt>
                <c:pt idx="1459">
                  <c:v>38572</c:v>
                </c:pt>
                <c:pt idx="1460">
                  <c:v>38573</c:v>
                </c:pt>
                <c:pt idx="1461">
                  <c:v>38574</c:v>
                </c:pt>
                <c:pt idx="1462">
                  <c:v>38575</c:v>
                </c:pt>
                <c:pt idx="1463">
                  <c:v>38576</c:v>
                </c:pt>
                <c:pt idx="1464">
                  <c:v>38579</c:v>
                </c:pt>
                <c:pt idx="1465">
                  <c:v>38580</c:v>
                </c:pt>
                <c:pt idx="1466">
                  <c:v>38581</c:v>
                </c:pt>
                <c:pt idx="1467">
                  <c:v>38582</c:v>
                </c:pt>
                <c:pt idx="1468">
                  <c:v>38583</c:v>
                </c:pt>
                <c:pt idx="1469">
                  <c:v>38586</c:v>
                </c:pt>
                <c:pt idx="1470">
                  <c:v>38587</c:v>
                </c:pt>
                <c:pt idx="1471">
                  <c:v>38588</c:v>
                </c:pt>
                <c:pt idx="1472">
                  <c:v>38589</c:v>
                </c:pt>
                <c:pt idx="1473">
                  <c:v>38590</c:v>
                </c:pt>
                <c:pt idx="1474">
                  <c:v>38593</c:v>
                </c:pt>
                <c:pt idx="1475">
                  <c:v>38594</c:v>
                </c:pt>
                <c:pt idx="1476">
                  <c:v>38595</c:v>
                </c:pt>
                <c:pt idx="1477">
                  <c:v>38596</c:v>
                </c:pt>
                <c:pt idx="1478">
                  <c:v>38597</c:v>
                </c:pt>
                <c:pt idx="1479">
                  <c:v>38600</c:v>
                </c:pt>
                <c:pt idx="1480">
                  <c:v>38601</c:v>
                </c:pt>
                <c:pt idx="1481">
                  <c:v>38602</c:v>
                </c:pt>
                <c:pt idx="1482">
                  <c:v>38603</c:v>
                </c:pt>
                <c:pt idx="1483">
                  <c:v>38604</c:v>
                </c:pt>
                <c:pt idx="1484">
                  <c:v>38607</c:v>
                </c:pt>
                <c:pt idx="1485">
                  <c:v>38608</c:v>
                </c:pt>
                <c:pt idx="1486">
                  <c:v>38609</c:v>
                </c:pt>
                <c:pt idx="1487">
                  <c:v>38610</c:v>
                </c:pt>
                <c:pt idx="1488">
                  <c:v>38611</c:v>
                </c:pt>
                <c:pt idx="1489">
                  <c:v>38614</c:v>
                </c:pt>
                <c:pt idx="1490">
                  <c:v>38615</c:v>
                </c:pt>
                <c:pt idx="1491">
                  <c:v>38616</c:v>
                </c:pt>
                <c:pt idx="1492">
                  <c:v>38617</c:v>
                </c:pt>
                <c:pt idx="1493">
                  <c:v>38618</c:v>
                </c:pt>
                <c:pt idx="1494">
                  <c:v>38621</c:v>
                </c:pt>
                <c:pt idx="1495">
                  <c:v>38622</c:v>
                </c:pt>
                <c:pt idx="1496">
                  <c:v>38623</c:v>
                </c:pt>
                <c:pt idx="1497">
                  <c:v>38624</c:v>
                </c:pt>
                <c:pt idx="1498">
                  <c:v>38625</c:v>
                </c:pt>
                <c:pt idx="1499">
                  <c:v>38628</c:v>
                </c:pt>
                <c:pt idx="1500">
                  <c:v>38629</c:v>
                </c:pt>
                <c:pt idx="1501">
                  <c:v>38630</c:v>
                </c:pt>
                <c:pt idx="1502">
                  <c:v>38631</c:v>
                </c:pt>
                <c:pt idx="1503">
                  <c:v>38632</c:v>
                </c:pt>
                <c:pt idx="1504">
                  <c:v>38635</c:v>
                </c:pt>
                <c:pt idx="1505">
                  <c:v>38636</c:v>
                </c:pt>
                <c:pt idx="1506">
                  <c:v>38637</c:v>
                </c:pt>
                <c:pt idx="1507">
                  <c:v>38638</c:v>
                </c:pt>
                <c:pt idx="1508">
                  <c:v>38639</c:v>
                </c:pt>
                <c:pt idx="1509">
                  <c:v>38642</c:v>
                </c:pt>
                <c:pt idx="1510">
                  <c:v>38643</c:v>
                </c:pt>
                <c:pt idx="1511">
                  <c:v>38644</c:v>
                </c:pt>
                <c:pt idx="1512">
                  <c:v>38645</c:v>
                </c:pt>
                <c:pt idx="1513">
                  <c:v>38646</c:v>
                </c:pt>
                <c:pt idx="1514">
                  <c:v>38649</c:v>
                </c:pt>
                <c:pt idx="1515">
                  <c:v>38650</c:v>
                </c:pt>
                <c:pt idx="1516">
                  <c:v>38651</c:v>
                </c:pt>
                <c:pt idx="1517">
                  <c:v>38652</c:v>
                </c:pt>
                <c:pt idx="1518">
                  <c:v>38653</c:v>
                </c:pt>
                <c:pt idx="1519">
                  <c:v>38656</c:v>
                </c:pt>
                <c:pt idx="1520">
                  <c:v>38657</c:v>
                </c:pt>
                <c:pt idx="1521">
                  <c:v>38658</c:v>
                </c:pt>
                <c:pt idx="1522">
                  <c:v>38659</c:v>
                </c:pt>
                <c:pt idx="1523">
                  <c:v>38660</c:v>
                </c:pt>
                <c:pt idx="1524">
                  <c:v>38663</c:v>
                </c:pt>
                <c:pt idx="1525">
                  <c:v>38664</c:v>
                </c:pt>
                <c:pt idx="1526">
                  <c:v>38665</c:v>
                </c:pt>
                <c:pt idx="1527">
                  <c:v>38666</c:v>
                </c:pt>
                <c:pt idx="1528">
                  <c:v>38667</c:v>
                </c:pt>
                <c:pt idx="1529">
                  <c:v>38670</c:v>
                </c:pt>
                <c:pt idx="1530">
                  <c:v>38671</c:v>
                </c:pt>
                <c:pt idx="1531">
                  <c:v>38672</c:v>
                </c:pt>
                <c:pt idx="1532">
                  <c:v>38673</c:v>
                </c:pt>
                <c:pt idx="1533">
                  <c:v>38674</c:v>
                </c:pt>
                <c:pt idx="1534">
                  <c:v>38677</c:v>
                </c:pt>
                <c:pt idx="1535">
                  <c:v>38678</c:v>
                </c:pt>
                <c:pt idx="1536">
                  <c:v>38679</c:v>
                </c:pt>
                <c:pt idx="1537">
                  <c:v>38680</c:v>
                </c:pt>
                <c:pt idx="1538">
                  <c:v>38681</c:v>
                </c:pt>
                <c:pt idx="1539">
                  <c:v>38684</c:v>
                </c:pt>
                <c:pt idx="1540">
                  <c:v>38685</c:v>
                </c:pt>
                <c:pt idx="1541">
                  <c:v>38686</c:v>
                </c:pt>
                <c:pt idx="1542">
                  <c:v>38687</c:v>
                </c:pt>
                <c:pt idx="1543">
                  <c:v>38688</c:v>
                </c:pt>
                <c:pt idx="1544">
                  <c:v>38691</c:v>
                </c:pt>
                <c:pt idx="1545">
                  <c:v>38692</c:v>
                </c:pt>
                <c:pt idx="1546">
                  <c:v>38693</c:v>
                </c:pt>
                <c:pt idx="1547">
                  <c:v>38694</c:v>
                </c:pt>
                <c:pt idx="1548">
                  <c:v>38695</c:v>
                </c:pt>
                <c:pt idx="1549">
                  <c:v>38698</c:v>
                </c:pt>
                <c:pt idx="1550">
                  <c:v>38699</c:v>
                </c:pt>
                <c:pt idx="1551">
                  <c:v>38700</c:v>
                </c:pt>
                <c:pt idx="1552">
                  <c:v>38701</c:v>
                </c:pt>
                <c:pt idx="1553">
                  <c:v>38702</c:v>
                </c:pt>
                <c:pt idx="1554">
                  <c:v>38705</c:v>
                </c:pt>
                <c:pt idx="1555">
                  <c:v>38706</c:v>
                </c:pt>
                <c:pt idx="1556">
                  <c:v>38707</c:v>
                </c:pt>
                <c:pt idx="1557">
                  <c:v>38708</c:v>
                </c:pt>
                <c:pt idx="1558">
                  <c:v>38709</c:v>
                </c:pt>
                <c:pt idx="1559">
                  <c:v>38712</c:v>
                </c:pt>
                <c:pt idx="1560">
                  <c:v>38713</c:v>
                </c:pt>
                <c:pt idx="1561">
                  <c:v>38714</c:v>
                </c:pt>
                <c:pt idx="1562">
                  <c:v>38715</c:v>
                </c:pt>
                <c:pt idx="1563">
                  <c:v>38716</c:v>
                </c:pt>
                <c:pt idx="1564">
                  <c:v>38719</c:v>
                </c:pt>
                <c:pt idx="1565">
                  <c:v>38720</c:v>
                </c:pt>
                <c:pt idx="1566">
                  <c:v>38721</c:v>
                </c:pt>
                <c:pt idx="1567">
                  <c:v>38722</c:v>
                </c:pt>
                <c:pt idx="1568">
                  <c:v>38723</c:v>
                </c:pt>
                <c:pt idx="1569">
                  <c:v>38726</c:v>
                </c:pt>
                <c:pt idx="1570">
                  <c:v>38727</c:v>
                </c:pt>
                <c:pt idx="1571">
                  <c:v>38728</c:v>
                </c:pt>
                <c:pt idx="1572">
                  <c:v>38729</c:v>
                </c:pt>
                <c:pt idx="1573">
                  <c:v>38730</c:v>
                </c:pt>
                <c:pt idx="1574">
                  <c:v>38733</c:v>
                </c:pt>
                <c:pt idx="1575">
                  <c:v>38734</c:v>
                </c:pt>
                <c:pt idx="1576">
                  <c:v>38735</c:v>
                </c:pt>
                <c:pt idx="1577">
                  <c:v>38736</c:v>
                </c:pt>
                <c:pt idx="1578">
                  <c:v>38737</c:v>
                </c:pt>
                <c:pt idx="1579">
                  <c:v>38740</c:v>
                </c:pt>
                <c:pt idx="1580">
                  <c:v>38741</c:v>
                </c:pt>
                <c:pt idx="1581">
                  <c:v>38742</c:v>
                </c:pt>
                <c:pt idx="1582">
                  <c:v>38743</c:v>
                </c:pt>
                <c:pt idx="1583">
                  <c:v>38744</c:v>
                </c:pt>
                <c:pt idx="1584">
                  <c:v>38747</c:v>
                </c:pt>
                <c:pt idx="1585">
                  <c:v>38748</c:v>
                </c:pt>
                <c:pt idx="1586">
                  <c:v>38749</c:v>
                </c:pt>
                <c:pt idx="1587">
                  <c:v>38750</c:v>
                </c:pt>
                <c:pt idx="1588">
                  <c:v>38751</c:v>
                </c:pt>
                <c:pt idx="1589">
                  <c:v>38754</c:v>
                </c:pt>
                <c:pt idx="1590">
                  <c:v>38755</c:v>
                </c:pt>
                <c:pt idx="1591">
                  <c:v>38756</c:v>
                </c:pt>
                <c:pt idx="1592">
                  <c:v>38757</c:v>
                </c:pt>
                <c:pt idx="1593">
                  <c:v>38758</c:v>
                </c:pt>
                <c:pt idx="1594">
                  <c:v>38761</c:v>
                </c:pt>
                <c:pt idx="1595">
                  <c:v>38762</c:v>
                </c:pt>
                <c:pt idx="1596">
                  <c:v>38763</c:v>
                </c:pt>
                <c:pt idx="1597">
                  <c:v>38764</c:v>
                </c:pt>
                <c:pt idx="1598">
                  <c:v>38765</c:v>
                </c:pt>
                <c:pt idx="1599">
                  <c:v>38768</c:v>
                </c:pt>
                <c:pt idx="1600">
                  <c:v>38769</c:v>
                </c:pt>
                <c:pt idx="1601">
                  <c:v>38770</c:v>
                </c:pt>
                <c:pt idx="1602">
                  <c:v>38771</c:v>
                </c:pt>
                <c:pt idx="1603">
                  <c:v>38772</c:v>
                </c:pt>
                <c:pt idx="1604">
                  <c:v>38775</c:v>
                </c:pt>
                <c:pt idx="1605">
                  <c:v>38776</c:v>
                </c:pt>
                <c:pt idx="1606">
                  <c:v>38777</c:v>
                </c:pt>
                <c:pt idx="1607">
                  <c:v>38778</c:v>
                </c:pt>
                <c:pt idx="1608">
                  <c:v>38779</c:v>
                </c:pt>
                <c:pt idx="1609">
                  <c:v>38782</c:v>
                </c:pt>
                <c:pt idx="1610">
                  <c:v>38783</c:v>
                </c:pt>
                <c:pt idx="1611">
                  <c:v>38784</c:v>
                </c:pt>
                <c:pt idx="1612">
                  <c:v>38785</c:v>
                </c:pt>
                <c:pt idx="1613">
                  <c:v>38786</c:v>
                </c:pt>
                <c:pt idx="1614">
                  <c:v>38789</c:v>
                </c:pt>
                <c:pt idx="1615">
                  <c:v>38790</c:v>
                </c:pt>
                <c:pt idx="1616">
                  <c:v>38791</c:v>
                </c:pt>
                <c:pt idx="1617">
                  <c:v>38792</c:v>
                </c:pt>
                <c:pt idx="1618">
                  <c:v>38793</c:v>
                </c:pt>
                <c:pt idx="1619">
                  <c:v>38796</c:v>
                </c:pt>
                <c:pt idx="1620">
                  <c:v>38797</c:v>
                </c:pt>
                <c:pt idx="1621">
                  <c:v>38798</c:v>
                </c:pt>
                <c:pt idx="1622">
                  <c:v>38799</c:v>
                </c:pt>
                <c:pt idx="1623">
                  <c:v>38800</c:v>
                </c:pt>
                <c:pt idx="1624">
                  <c:v>38803</c:v>
                </c:pt>
                <c:pt idx="1625">
                  <c:v>38804</c:v>
                </c:pt>
                <c:pt idx="1626">
                  <c:v>38805</c:v>
                </c:pt>
                <c:pt idx="1627">
                  <c:v>38806</c:v>
                </c:pt>
                <c:pt idx="1628">
                  <c:v>38807</c:v>
                </c:pt>
                <c:pt idx="1629">
                  <c:v>38810</c:v>
                </c:pt>
                <c:pt idx="1630">
                  <c:v>38811</c:v>
                </c:pt>
                <c:pt idx="1631">
                  <c:v>38812</c:v>
                </c:pt>
                <c:pt idx="1632">
                  <c:v>38813</c:v>
                </c:pt>
                <c:pt idx="1633">
                  <c:v>38814</c:v>
                </c:pt>
                <c:pt idx="1634">
                  <c:v>38817</c:v>
                </c:pt>
                <c:pt idx="1635">
                  <c:v>38818</c:v>
                </c:pt>
                <c:pt idx="1636">
                  <c:v>38819</c:v>
                </c:pt>
                <c:pt idx="1637">
                  <c:v>38820</c:v>
                </c:pt>
                <c:pt idx="1638">
                  <c:v>38821</c:v>
                </c:pt>
                <c:pt idx="1639">
                  <c:v>38824</c:v>
                </c:pt>
                <c:pt idx="1640">
                  <c:v>38825</c:v>
                </c:pt>
                <c:pt idx="1641">
                  <c:v>38826</c:v>
                </c:pt>
                <c:pt idx="1642">
                  <c:v>38827</c:v>
                </c:pt>
                <c:pt idx="1643">
                  <c:v>38828</c:v>
                </c:pt>
                <c:pt idx="1644">
                  <c:v>38831</c:v>
                </c:pt>
                <c:pt idx="1645">
                  <c:v>38832</c:v>
                </c:pt>
                <c:pt idx="1646">
                  <c:v>38833</c:v>
                </c:pt>
                <c:pt idx="1647">
                  <c:v>38834</c:v>
                </c:pt>
                <c:pt idx="1648">
                  <c:v>38835</c:v>
                </c:pt>
                <c:pt idx="1649">
                  <c:v>38838</c:v>
                </c:pt>
                <c:pt idx="1650">
                  <c:v>38839</c:v>
                </c:pt>
                <c:pt idx="1651">
                  <c:v>38840</c:v>
                </c:pt>
                <c:pt idx="1652">
                  <c:v>38841</c:v>
                </c:pt>
                <c:pt idx="1653">
                  <c:v>38842</c:v>
                </c:pt>
                <c:pt idx="1654">
                  <c:v>38845</c:v>
                </c:pt>
                <c:pt idx="1655">
                  <c:v>38846</c:v>
                </c:pt>
                <c:pt idx="1656">
                  <c:v>38847</c:v>
                </c:pt>
                <c:pt idx="1657">
                  <c:v>38848</c:v>
                </c:pt>
                <c:pt idx="1658">
                  <c:v>38849</c:v>
                </c:pt>
                <c:pt idx="1659">
                  <c:v>38852</c:v>
                </c:pt>
                <c:pt idx="1660">
                  <c:v>38853</c:v>
                </c:pt>
                <c:pt idx="1661">
                  <c:v>38854</c:v>
                </c:pt>
                <c:pt idx="1662">
                  <c:v>38855</c:v>
                </c:pt>
                <c:pt idx="1663">
                  <c:v>38856</c:v>
                </c:pt>
                <c:pt idx="1664">
                  <c:v>38859</c:v>
                </c:pt>
                <c:pt idx="1665">
                  <c:v>38860</c:v>
                </c:pt>
                <c:pt idx="1666">
                  <c:v>38861</c:v>
                </c:pt>
                <c:pt idx="1667">
                  <c:v>38862</c:v>
                </c:pt>
                <c:pt idx="1668">
                  <c:v>38863</c:v>
                </c:pt>
                <c:pt idx="1669">
                  <c:v>38866</c:v>
                </c:pt>
                <c:pt idx="1670">
                  <c:v>38867</c:v>
                </c:pt>
                <c:pt idx="1671">
                  <c:v>38868</c:v>
                </c:pt>
                <c:pt idx="1672">
                  <c:v>38869</c:v>
                </c:pt>
                <c:pt idx="1673">
                  <c:v>38870</c:v>
                </c:pt>
                <c:pt idx="1674">
                  <c:v>38873</c:v>
                </c:pt>
                <c:pt idx="1675">
                  <c:v>38874</c:v>
                </c:pt>
                <c:pt idx="1676">
                  <c:v>38875</c:v>
                </c:pt>
                <c:pt idx="1677">
                  <c:v>38876</c:v>
                </c:pt>
                <c:pt idx="1678">
                  <c:v>38877</c:v>
                </c:pt>
                <c:pt idx="1679">
                  <c:v>38880</c:v>
                </c:pt>
                <c:pt idx="1680">
                  <c:v>38881</c:v>
                </c:pt>
                <c:pt idx="1681">
                  <c:v>38882</c:v>
                </c:pt>
                <c:pt idx="1682">
                  <c:v>38883</c:v>
                </c:pt>
                <c:pt idx="1683">
                  <c:v>38884</c:v>
                </c:pt>
                <c:pt idx="1684">
                  <c:v>38887</c:v>
                </c:pt>
                <c:pt idx="1685">
                  <c:v>38888</c:v>
                </c:pt>
                <c:pt idx="1686">
                  <c:v>38889</c:v>
                </c:pt>
                <c:pt idx="1687">
                  <c:v>38890</c:v>
                </c:pt>
                <c:pt idx="1688">
                  <c:v>38891</c:v>
                </c:pt>
                <c:pt idx="1689">
                  <c:v>38894</c:v>
                </c:pt>
                <c:pt idx="1690">
                  <c:v>38895</c:v>
                </c:pt>
                <c:pt idx="1691">
                  <c:v>38896</c:v>
                </c:pt>
                <c:pt idx="1692">
                  <c:v>38897</c:v>
                </c:pt>
                <c:pt idx="1693">
                  <c:v>38898</c:v>
                </c:pt>
                <c:pt idx="1694">
                  <c:v>38901</c:v>
                </c:pt>
                <c:pt idx="1695">
                  <c:v>38902</c:v>
                </c:pt>
                <c:pt idx="1696">
                  <c:v>38903</c:v>
                </c:pt>
                <c:pt idx="1697">
                  <c:v>38904</c:v>
                </c:pt>
                <c:pt idx="1698">
                  <c:v>38905</c:v>
                </c:pt>
                <c:pt idx="1699">
                  <c:v>38908</c:v>
                </c:pt>
                <c:pt idx="1700">
                  <c:v>38909</c:v>
                </c:pt>
                <c:pt idx="1701">
                  <c:v>38910</c:v>
                </c:pt>
                <c:pt idx="1702">
                  <c:v>38911</c:v>
                </c:pt>
                <c:pt idx="1703">
                  <c:v>38912</c:v>
                </c:pt>
                <c:pt idx="1704">
                  <c:v>38915</c:v>
                </c:pt>
                <c:pt idx="1705">
                  <c:v>38916</c:v>
                </c:pt>
                <c:pt idx="1706">
                  <c:v>38917</c:v>
                </c:pt>
                <c:pt idx="1707">
                  <c:v>38918</c:v>
                </c:pt>
                <c:pt idx="1708">
                  <c:v>38919</c:v>
                </c:pt>
                <c:pt idx="1709">
                  <c:v>38922</c:v>
                </c:pt>
                <c:pt idx="1710">
                  <c:v>38923</c:v>
                </c:pt>
                <c:pt idx="1711">
                  <c:v>38924</c:v>
                </c:pt>
                <c:pt idx="1712">
                  <c:v>38925</c:v>
                </c:pt>
                <c:pt idx="1713">
                  <c:v>38926</c:v>
                </c:pt>
                <c:pt idx="1714">
                  <c:v>38929</c:v>
                </c:pt>
                <c:pt idx="1715">
                  <c:v>38930</c:v>
                </c:pt>
                <c:pt idx="1716">
                  <c:v>38931</c:v>
                </c:pt>
                <c:pt idx="1717">
                  <c:v>38932</c:v>
                </c:pt>
                <c:pt idx="1718">
                  <c:v>38933</c:v>
                </c:pt>
                <c:pt idx="1719">
                  <c:v>38936</c:v>
                </c:pt>
                <c:pt idx="1720">
                  <c:v>38937</c:v>
                </c:pt>
                <c:pt idx="1721">
                  <c:v>38938</c:v>
                </c:pt>
                <c:pt idx="1722">
                  <c:v>38939</c:v>
                </c:pt>
                <c:pt idx="1723">
                  <c:v>38940</c:v>
                </c:pt>
                <c:pt idx="1724">
                  <c:v>38943</c:v>
                </c:pt>
                <c:pt idx="1725">
                  <c:v>38944</c:v>
                </c:pt>
                <c:pt idx="1726">
                  <c:v>38945</c:v>
                </c:pt>
                <c:pt idx="1727">
                  <c:v>38946</c:v>
                </c:pt>
                <c:pt idx="1728">
                  <c:v>38947</c:v>
                </c:pt>
                <c:pt idx="1729">
                  <c:v>38950</c:v>
                </c:pt>
                <c:pt idx="1730">
                  <c:v>38951</c:v>
                </c:pt>
                <c:pt idx="1731">
                  <c:v>38952</c:v>
                </c:pt>
                <c:pt idx="1732">
                  <c:v>38953</c:v>
                </c:pt>
                <c:pt idx="1733">
                  <c:v>38954</c:v>
                </c:pt>
                <c:pt idx="1734">
                  <c:v>38957</c:v>
                </c:pt>
                <c:pt idx="1735">
                  <c:v>38958</c:v>
                </c:pt>
                <c:pt idx="1736">
                  <c:v>38959</c:v>
                </c:pt>
                <c:pt idx="1737">
                  <c:v>38960</c:v>
                </c:pt>
                <c:pt idx="1738">
                  <c:v>38961</c:v>
                </c:pt>
                <c:pt idx="1739">
                  <c:v>38964</c:v>
                </c:pt>
                <c:pt idx="1740">
                  <c:v>38965</c:v>
                </c:pt>
                <c:pt idx="1741">
                  <c:v>38966</c:v>
                </c:pt>
                <c:pt idx="1742">
                  <c:v>38967</c:v>
                </c:pt>
                <c:pt idx="1743">
                  <c:v>38968</c:v>
                </c:pt>
                <c:pt idx="1744">
                  <c:v>38971</c:v>
                </c:pt>
                <c:pt idx="1745">
                  <c:v>38972</c:v>
                </c:pt>
                <c:pt idx="1746">
                  <c:v>38973</c:v>
                </c:pt>
                <c:pt idx="1747">
                  <c:v>38974</c:v>
                </c:pt>
                <c:pt idx="1748">
                  <c:v>38975</c:v>
                </c:pt>
                <c:pt idx="1749">
                  <c:v>38978</c:v>
                </c:pt>
                <c:pt idx="1750">
                  <c:v>38979</c:v>
                </c:pt>
                <c:pt idx="1751">
                  <c:v>38980</c:v>
                </c:pt>
                <c:pt idx="1752">
                  <c:v>38981</c:v>
                </c:pt>
                <c:pt idx="1753">
                  <c:v>38982</c:v>
                </c:pt>
                <c:pt idx="1754">
                  <c:v>38985</c:v>
                </c:pt>
                <c:pt idx="1755">
                  <c:v>38986</c:v>
                </c:pt>
                <c:pt idx="1756">
                  <c:v>38987</c:v>
                </c:pt>
                <c:pt idx="1757">
                  <c:v>38988</c:v>
                </c:pt>
                <c:pt idx="1758">
                  <c:v>38989</c:v>
                </c:pt>
                <c:pt idx="1759">
                  <c:v>38992</c:v>
                </c:pt>
                <c:pt idx="1760">
                  <c:v>38993</c:v>
                </c:pt>
                <c:pt idx="1761">
                  <c:v>38994</c:v>
                </c:pt>
                <c:pt idx="1762">
                  <c:v>38995</c:v>
                </c:pt>
                <c:pt idx="1763">
                  <c:v>38996</c:v>
                </c:pt>
                <c:pt idx="1764">
                  <c:v>38999</c:v>
                </c:pt>
                <c:pt idx="1765">
                  <c:v>39000</c:v>
                </c:pt>
                <c:pt idx="1766">
                  <c:v>39001</c:v>
                </c:pt>
                <c:pt idx="1767">
                  <c:v>39002</c:v>
                </c:pt>
                <c:pt idx="1768">
                  <c:v>39003</c:v>
                </c:pt>
                <c:pt idx="1769">
                  <c:v>39006</c:v>
                </c:pt>
                <c:pt idx="1770">
                  <c:v>39007</c:v>
                </c:pt>
                <c:pt idx="1771">
                  <c:v>39008</c:v>
                </c:pt>
                <c:pt idx="1772">
                  <c:v>39009</c:v>
                </c:pt>
                <c:pt idx="1773">
                  <c:v>39010</c:v>
                </c:pt>
                <c:pt idx="1774">
                  <c:v>39013</c:v>
                </c:pt>
                <c:pt idx="1775">
                  <c:v>39014</c:v>
                </c:pt>
                <c:pt idx="1776">
                  <c:v>39015</c:v>
                </c:pt>
                <c:pt idx="1777">
                  <c:v>39016</c:v>
                </c:pt>
                <c:pt idx="1778">
                  <c:v>39017</c:v>
                </c:pt>
                <c:pt idx="1779">
                  <c:v>39020</c:v>
                </c:pt>
                <c:pt idx="1780">
                  <c:v>39021</c:v>
                </c:pt>
                <c:pt idx="1781">
                  <c:v>39022</c:v>
                </c:pt>
                <c:pt idx="1782">
                  <c:v>39023</c:v>
                </c:pt>
                <c:pt idx="1783">
                  <c:v>39024</c:v>
                </c:pt>
                <c:pt idx="1784">
                  <c:v>39027</c:v>
                </c:pt>
                <c:pt idx="1785">
                  <c:v>39028</c:v>
                </c:pt>
                <c:pt idx="1786">
                  <c:v>39029</c:v>
                </c:pt>
                <c:pt idx="1787">
                  <c:v>39030</c:v>
                </c:pt>
                <c:pt idx="1788">
                  <c:v>39031</c:v>
                </c:pt>
                <c:pt idx="1789">
                  <c:v>39034</c:v>
                </c:pt>
                <c:pt idx="1790">
                  <c:v>39035</c:v>
                </c:pt>
                <c:pt idx="1791">
                  <c:v>39036</c:v>
                </c:pt>
                <c:pt idx="1792">
                  <c:v>39037</c:v>
                </c:pt>
                <c:pt idx="1793">
                  <c:v>39038</c:v>
                </c:pt>
                <c:pt idx="1794">
                  <c:v>39041</c:v>
                </c:pt>
                <c:pt idx="1795">
                  <c:v>39042</c:v>
                </c:pt>
                <c:pt idx="1796">
                  <c:v>39043</c:v>
                </c:pt>
                <c:pt idx="1797">
                  <c:v>39044</c:v>
                </c:pt>
                <c:pt idx="1798">
                  <c:v>39045</c:v>
                </c:pt>
                <c:pt idx="1799">
                  <c:v>39048</c:v>
                </c:pt>
                <c:pt idx="1800">
                  <c:v>39049</c:v>
                </c:pt>
                <c:pt idx="1801">
                  <c:v>39050</c:v>
                </c:pt>
                <c:pt idx="1802">
                  <c:v>39051</c:v>
                </c:pt>
                <c:pt idx="1803">
                  <c:v>39052</c:v>
                </c:pt>
                <c:pt idx="1804">
                  <c:v>39055</c:v>
                </c:pt>
                <c:pt idx="1805">
                  <c:v>39056</c:v>
                </c:pt>
                <c:pt idx="1806">
                  <c:v>39057</c:v>
                </c:pt>
                <c:pt idx="1807">
                  <c:v>39058</c:v>
                </c:pt>
                <c:pt idx="1808">
                  <c:v>39059</c:v>
                </c:pt>
                <c:pt idx="1809">
                  <c:v>39062</c:v>
                </c:pt>
                <c:pt idx="1810">
                  <c:v>39063</c:v>
                </c:pt>
                <c:pt idx="1811">
                  <c:v>39064</c:v>
                </c:pt>
                <c:pt idx="1812">
                  <c:v>39065</c:v>
                </c:pt>
                <c:pt idx="1813">
                  <c:v>39066</c:v>
                </c:pt>
                <c:pt idx="1814">
                  <c:v>39069</c:v>
                </c:pt>
                <c:pt idx="1815">
                  <c:v>39070</c:v>
                </c:pt>
                <c:pt idx="1816">
                  <c:v>39071</c:v>
                </c:pt>
                <c:pt idx="1817">
                  <c:v>39072</c:v>
                </c:pt>
                <c:pt idx="1818">
                  <c:v>39073</c:v>
                </c:pt>
                <c:pt idx="1819">
                  <c:v>39076</c:v>
                </c:pt>
                <c:pt idx="1820">
                  <c:v>39077</c:v>
                </c:pt>
                <c:pt idx="1821">
                  <c:v>39078</c:v>
                </c:pt>
                <c:pt idx="1822">
                  <c:v>39079</c:v>
                </c:pt>
                <c:pt idx="1823">
                  <c:v>39080</c:v>
                </c:pt>
                <c:pt idx="1824">
                  <c:v>39083</c:v>
                </c:pt>
                <c:pt idx="1825">
                  <c:v>39084</c:v>
                </c:pt>
                <c:pt idx="1826">
                  <c:v>39085</c:v>
                </c:pt>
                <c:pt idx="1827">
                  <c:v>39086</c:v>
                </c:pt>
                <c:pt idx="1828">
                  <c:v>39087</c:v>
                </c:pt>
                <c:pt idx="1829">
                  <c:v>39090</c:v>
                </c:pt>
                <c:pt idx="1830">
                  <c:v>39091</c:v>
                </c:pt>
                <c:pt idx="1831">
                  <c:v>39092</c:v>
                </c:pt>
                <c:pt idx="1832">
                  <c:v>39093</c:v>
                </c:pt>
                <c:pt idx="1833">
                  <c:v>39094</c:v>
                </c:pt>
                <c:pt idx="1834">
                  <c:v>39097</c:v>
                </c:pt>
                <c:pt idx="1835">
                  <c:v>39098</c:v>
                </c:pt>
                <c:pt idx="1836">
                  <c:v>39099</c:v>
                </c:pt>
                <c:pt idx="1837">
                  <c:v>39100</c:v>
                </c:pt>
                <c:pt idx="1838">
                  <c:v>39101</c:v>
                </c:pt>
                <c:pt idx="1839">
                  <c:v>39104</c:v>
                </c:pt>
                <c:pt idx="1840">
                  <c:v>39105</c:v>
                </c:pt>
                <c:pt idx="1841">
                  <c:v>39106</c:v>
                </c:pt>
                <c:pt idx="1842">
                  <c:v>39107</c:v>
                </c:pt>
                <c:pt idx="1843">
                  <c:v>39108</c:v>
                </c:pt>
                <c:pt idx="1844">
                  <c:v>39111</c:v>
                </c:pt>
                <c:pt idx="1845">
                  <c:v>39112</c:v>
                </c:pt>
                <c:pt idx="1846">
                  <c:v>39113</c:v>
                </c:pt>
                <c:pt idx="1847">
                  <c:v>39114</c:v>
                </c:pt>
                <c:pt idx="1848">
                  <c:v>39115</c:v>
                </c:pt>
                <c:pt idx="1849">
                  <c:v>39118</c:v>
                </c:pt>
                <c:pt idx="1850">
                  <c:v>39119</c:v>
                </c:pt>
                <c:pt idx="1851">
                  <c:v>39120</c:v>
                </c:pt>
                <c:pt idx="1852">
                  <c:v>39121</c:v>
                </c:pt>
                <c:pt idx="1853">
                  <c:v>39122</c:v>
                </c:pt>
                <c:pt idx="1854">
                  <c:v>39125</c:v>
                </c:pt>
                <c:pt idx="1855">
                  <c:v>39126</c:v>
                </c:pt>
                <c:pt idx="1856">
                  <c:v>39127</c:v>
                </c:pt>
                <c:pt idx="1857">
                  <c:v>39128</c:v>
                </c:pt>
                <c:pt idx="1858">
                  <c:v>39129</c:v>
                </c:pt>
                <c:pt idx="1859">
                  <c:v>39132</c:v>
                </c:pt>
                <c:pt idx="1860">
                  <c:v>39133</c:v>
                </c:pt>
                <c:pt idx="1861">
                  <c:v>39134</c:v>
                </c:pt>
                <c:pt idx="1862">
                  <c:v>39135</c:v>
                </c:pt>
                <c:pt idx="1863">
                  <c:v>39136</c:v>
                </c:pt>
                <c:pt idx="1864">
                  <c:v>39139</c:v>
                </c:pt>
                <c:pt idx="1865">
                  <c:v>39140</c:v>
                </c:pt>
                <c:pt idx="1866">
                  <c:v>39141</c:v>
                </c:pt>
                <c:pt idx="1867">
                  <c:v>39142</c:v>
                </c:pt>
                <c:pt idx="1868">
                  <c:v>39143</c:v>
                </c:pt>
                <c:pt idx="1869">
                  <c:v>39146</c:v>
                </c:pt>
                <c:pt idx="1870">
                  <c:v>39147</c:v>
                </c:pt>
                <c:pt idx="1871">
                  <c:v>39148</c:v>
                </c:pt>
                <c:pt idx="1872">
                  <c:v>39149</c:v>
                </c:pt>
                <c:pt idx="1873">
                  <c:v>39150</c:v>
                </c:pt>
                <c:pt idx="1874">
                  <c:v>39153</c:v>
                </c:pt>
                <c:pt idx="1875">
                  <c:v>39154</c:v>
                </c:pt>
                <c:pt idx="1876">
                  <c:v>39155</c:v>
                </c:pt>
                <c:pt idx="1877">
                  <c:v>39156</c:v>
                </c:pt>
                <c:pt idx="1878">
                  <c:v>39157</c:v>
                </c:pt>
                <c:pt idx="1879">
                  <c:v>39160</c:v>
                </c:pt>
                <c:pt idx="1880">
                  <c:v>39161</c:v>
                </c:pt>
                <c:pt idx="1881">
                  <c:v>39162</c:v>
                </c:pt>
                <c:pt idx="1882">
                  <c:v>39163</c:v>
                </c:pt>
                <c:pt idx="1883">
                  <c:v>39164</c:v>
                </c:pt>
                <c:pt idx="1884">
                  <c:v>39167</c:v>
                </c:pt>
                <c:pt idx="1885">
                  <c:v>39168</c:v>
                </c:pt>
                <c:pt idx="1886">
                  <c:v>39169</c:v>
                </c:pt>
                <c:pt idx="1887">
                  <c:v>39170</c:v>
                </c:pt>
                <c:pt idx="1888">
                  <c:v>39171</c:v>
                </c:pt>
                <c:pt idx="1889">
                  <c:v>39174</c:v>
                </c:pt>
                <c:pt idx="1890">
                  <c:v>39175</c:v>
                </c:pt>
                <c:pt idx="1891">
                  <c:v>39176</c:v>
                </c:pt>
                <c:pt idx="1892">
                  <c:v>39177</c:v>
                </c:pt>
                <c:pt idx="1893">
                  <c:v>39178</c:v>
                </c:pt>
                <c:pt idx="1894">
                  <c:v>39181</c:v>
                </c:pt>
                <c:pt idx="1895">
                  <c:v>39182</c:v>
                </c:pt>
                <c:pt idx="1896">
                  <c:v>39183</c:v>
                </c:pt>
                <c:pt idx="1897">
                  <c:v>39184</c:v>
                </c:pt>
                <c:pt idx="1898">
                  <c:v>39185</c:v>
                </c:pt>
                <c:pt idx="1899">
                  <c:v>39188</c:v>
                </c:pt>
                <c:pt idx="1900">
                  <c:v>39189</c:v>
                </c:pt>
                <c:pt idx="1901">
                  <c:v>39190</c:v>
                </c:pt>
                <c:pt idx="1902">
                  <c:v>39191</c:v>
                </c:pt>
                <c:pt idx="1903">
                  <c:v>39192</c:v>
                </c:pt>
                <c:pt idx="1904">
                  <c:v>39195</c:v>
                </c:pt>
                <c:pt idx="1905">
                  <c:v>39196</c:v>
                </c:pt>
                <c:pt idx="1906">
                  <c:v>39197</c:v>
                </c:pt>
                <c:pt idx="1907">
                  <c:v>39198</c:v>
                </c:pt>
                <c:pt idx="1908">
                  <c:v>39199</c:v>
                </c:pt>
                <c:pt idx="1909">
                  <c:v>39202</c:v>
                </c:pt>
                <c:pt idx="1910">
                  <c:v>39203</c:v>
                </c:pt>
                <c:pt idx="1911">
                  <c:v>39204</c:v>
                </c:pt>
                <c:pt idx="1912">
                  <c:v>39205</c:v>
                </c:pt>
                <c:pt idx="1913">
                  <c:v>39206</c:v>
                </c:pt>
                <c:pt idx="1914">
                  <c:v>39209</c:v>
                </c:pt>
                <c:pt idx="1915">
                  <c:v>39210</c:v>
                </c:pt>
                <c:pt idx="1916">
                  <c:v>39211</c:v>
                </c:pt>
                <c:pt idx="1917">
                  <c:v>39212</c:v>
                </c:pt>
                <c:pt idx="1918">
                  <c:v>39213</c:v>
                </c:pt>
                <c:pt idx="1919">
                  <c:v>39216</c:v>
                </c:pt>
                <c:pt idx="1920">
                  <c:v>39217</c:v>
                </c:pt>
                <c:pt idx="1921">
                  <c:v>39218</c:v>
                </c:pt>
                <c:pt idx="1922">
                  <c:v>39219</c:v>
                </c:pt>
                <c:pt idx="1923">
                  <c:v>39220</c:v>
                </c:pt>
                <c:pt idx="1924">
                  <c:v>39223</c:v>
                </c:pt>
                <c:pt idx="1925">
                  <c:v>39224</c:v>
                </c:pt>
                <c:pt idx="1926">
                  <c:v>39225</c:v>
                </c:pt>
                <c:pt idx="1927">
                  <c:v>39226</c:v>
                </c:pt>
                <c:pt idx="1928">
                  <c:v>39227</c:v>
                </c:pt>
                <c:pt idx="1929">
                  <c:v>39230</c:v>
                </c:pt>
                <c:pt idx="1930">
                  <c:v>39231</c:v>
                </c:pt>
                <c:pt idx="1931">
                  <c:v>39232</c:v>
                </c:pt>
                <c:pt idx="1932">
                  <c:v>39233</c:v>
                </c:pt>
                <c:pt idx="1933">
                  <c:v>39234</c:v>
                </c:pt>
                <c:pt idx="1934">
                  <c:v>39237</c:v>
                </c:pt>
                <c:pt idx="1935">
                  <c:v>39238</c:v>
                </c:pt>
                <c:pt idx="1936">
                  <c:v>39239</c:v>
                </c:pt>
                <c:pt idx="1937">
                  <c:v>39240</c:v>
                </c:pt>
                <c:pt idx="1938">
                  <c:v>39241</c:v>
                </c:pt>
                <c:pt idx="1939">
                  <c:v>39244</c:v>
                </c:pt>
                <c:pt idx="1940">
                  <c:v>39245</c:v>
                </c:pt>
                <c:pt idx="1941">
                  <c:v>39246</c:v>
                </c:pt>
                <c:pt idx="1942">
                  <c:v>39247</c:v>
                </c:pt>
                <c:pt idx="1943">
                  <c:v>39248</c:v>
                </c:pt>
                <c:pt idx="1944">
                  <c:v>39251</c:v>
                </c:pt>
                <c:pt idx="1945">
                  <c:v>39252</c:v>
                </c:pt>
                <c:pt idx="1946">
                  <c:v>39253</c:v>
                </c:pt>
                <c:pt idx="1947">
                  <c:v>39254</c:v>
                </c:pt>
                <c:pt idx="1948">
                  <c:v>39255</c:v>
                </c:pt>
                <c:pt idx="1949">
                  <c:v>39258</c:v>
                </c:pt>
                <c:pt idx="1950">
                  <c:v>39259</c:v>
                </c:pt>
                <c:pt idx="1951">
                  <c:v>39260</c:v>
                </c:pt>
                <c:pt idx="1952">
                  <c:v>39261</c:v>
                </c:pt>
                <c:pt idx="1953">
                  <c:v>39262</c:v>
                </c:pt>
                <c:pt idx="1954">
                  <c:v>39265</c:v>
                </c:pt>
                <c:pt idx="1955">
                  <c:v>39266</c:v>
                </c:pt>
                <c:pt idx="1956">
                  <c:v>39267</c:v>
                </c:pt>
                <c:pt idx="1957">
                  <c:v>39268</c:v>
                </c:pt>
                <c:pt idx="1958">
                  <c:v>39269</c:v>
                </c:pt>
                <c:pt idx="1959">
                  <c:v>39272</c:v>
                </c:pt>
                <c:pt idx="1960">
                  <c:v>39273</c:v>
                </c:pt>
                <c:pt idx="1961">
                  <c:v>39274</c:v>
                </c:pt>
                <c:pt idx="1962">
                  <c:v>39275</c:v>
                </c:pt>
                <c:pt idx="1963">
                  <c:v>39276</c:v>
                </c:pt>
                <c:pt idx="1964">
                  <c:v>39279</c:v>
                </c:pt>
                <c:pt idx="1965">
                  <c:v>39280</c:v>
                </c:pt>
                <c:pt idx="1966">
                  <c:v>39281</c:v>
                </c:pt>
                <c:pt idx="1967">
                  <c:v>39282</c:v>
                </c:pt>
                <c:pt idx="1968">
                  <c:v>39283</c:v>
                </c:pt>
                <c:pt idx="1969">
                  <c:v>39286</c:v>
                </c:pt>
                <c:pt idx="1970">
                  <c:v>39287</c:v>
                </c:pt>
                <c:pt idx="1971">
                  <c:v>39288</c:v>
                </c:pt>
                <c:pt idx="1972">
                  <c:v>39289</c:v>
                </c:pt>
                <c:pt idx="1973">
                  <c:v>39290</c:v>
                </c:pt>
                <c:pt idx="1974">
                  <c:v>39293</c:v>
                </c:pt>
                <c:pt idx="1975">
                  <c:v>39294</c:v>
                </c:pt>
                <c:pt idx="1976">
                  <c:v>39295</c:v>
                </c:pt>
                <c:pt idx="1977">
                  <c:v>39296</c:v>
                </c:pt>
                <c:pt idx="1978">
                  <c:v>39297</c:v>
                </c:pt>
                <c:pt idx="1979">
                  <c:v>39300</c:v>
                </c:pt>
                <c:pt idx="1980">
                  <c:v>39301</c:v>
                </c:pt>
                <c:pt idx="1981">
                  <c:v>39302</c:v>
                </c:pt>
                <c:pt idx="1982">
                  <c:v>39303</c:v>
                </c:pt>
                <c:pt idx="1983">
                  <c:v>39304</c:v>
                </c:pt>
                <c:pt idx="1984">
                  <c:v>39307</c:v>
                </c:pt>
                <c:pt idx="1985">
                  <c:v>39308</c:v>
                </c:pt>
                <c:pt idx="1986">
                  <c:v>39309</c:v>
                </c:pt>
                <c:pt idx="1987">
                  <c:v>39310</c:v>
                </c:pt>
                <c:pt idx="1988">
                  <c:v>39311</c:v>
                </c:pt>
                <c:pt idx="1989">
                  <c:v>39314</c:v>
                </c:pt>
                <c:pt idx="1990">
                  <c:v>39315</c:v>
                </c:pt>
                <c:pt idx="1991">
                  <c:v>39316</c:v>
                </c:pt>
                <c:pt idx="1992">
                  <c:v>39317</c:v>
                </c:pt>
                <c:pt idx="1993">
                  <c:v>39318</c:v>
                </c:pt>
                <c:pt idx="1994">
                  <c:v>39321</c:v>
                </c:pt>
                <c:pt idx="1995">
                  <c:v>39322</c:v>
                </c:pt>
                <c:pt idx="1996">
                  <c:v>39323</c:v>
                </c:pt>
                <c:pt idx="1997">
                  <c:v>39324</c:v>
                </c:pt>
                <c:pt idx="1998">
                  <c:v>39325</c:v>
                </c:pt>
                <c:pt idx="1999">
                  <c:v>39328</c:v>
                </c:pt>
                <c:pt idx="2000">
                  <c:v>39329</c:v>
                </c:pt>
                <c:pt idx="2001">
                  <c:v>39330</c:v>
                </c:pt>
                <c:pt idx="2002">
                  <c:v>39331</c:v>
                </c:pt>
                <c:pt idx="2003">
                  <c:v>39332</c:v>
                </c:pt>
                <c:pt idx="2004">
                  <c:v>39335</c:v>
                </c:pt>
                <c:pt idx="2005">
                  <c:v>39336</c:v>
                </c:pt>
                <c:pt idx="2006">
                  <c:v>39337</c:v>
                </c:pt>
                <c:pt idx="2007">
                  <c:v>39338</c:v>
                </c:pt>
                <c:pt idx="2008">
                  <c:v>39339</c:v>
                </c:pt>
                <c:pt idx="2009">
                  <c:v>39342</c:v>
                </c:pt>
                <c:pt idx="2010">
                  <c:v>39343</c:v>
                </c:pt>
                <c:pt idx="2011">
                  <c:v>39344</c:v>
                </c:pt>
                <c:pt idx="2012">
                  <c:v>39345</c:v>
                </c:pt>
                <c:pt idx="2013">
                  <c:v>39346</c:v>
                </c:pt>
                <c:pt idx="2014">
                  <c:v>39349</c:v>
                </c:pt>
                <c:pt idx="2015">
                  <c:v>39350</c:v>
                </c:pt>
                <c:pt idx="2016">
                  <c:v>39351</c:v>
                </c:pt>
                <c:pt idx="2017">
                  <c:v>39352</c:v>
                </c:pt>
                <c:pt idx="2018">
                  <c:v>39353</c:v>
                </c:pt>
                <c:pt idx="2019">
                  <c:v>39356</c:v>
                </c:pt>
                <c:pt idx="2020">
                  <c:v>39357</c:v>
                </c:pt>
                <c:pt idx="2021">
                  <c:v>39358</c:v>
                </c:pt>
                <c:pt idx="2022">
                  <c:v>39359</c:v>
                </c:pt>
                <c:pt idx="2023">
                  <c:v>39360</c:v>
                </c:pt>
                <c:pt idx="2024">
                  <c:v>39363</c:v>
                </c:pt>
                <c:pt idx="2025">
                  <c:v>39364</c:v>
                </c:pt>
                <c:pt idx="2026">
                  <c:v>39365</c:v>
                </c:pt>
                <c:pt idx="2027">
                  <c:v>39366</c:v>
                </c:pt>
                <c:pt idx="2028">
                  <c:v>39367</c:v>
                </c:pt>
                <c:pt idx="2029">
                  <c:v>39370</c:v>
                </c:pt>
                <c:pt idx="2030">
                  <c:v>39371</c:v>
                </c:pt>
                <c:pt idx="2031">
                  <c:v>39372</c:v>
                </c:pt>
                <c:pt idx="2032">
                  <c:v>39373</c:v>
                </c:pt>
                <c:pt idx="2033">
                  <c:v>39374</c:v>
                </c:pt>
                <c:pt idx="2034">
                  <c:v>39377</c:v>
                </c:pt>
                <c:pt idx="2035">
                  <c:v>39378</c:v>
                </c:pt>
                <c:pt idx="2036">
                  <c:v>39379</c:v>
                </c:pt>
                <c:pt idx="2037">
                  <c:v>39380</c:v>
                </c:pt>
                <c:pt idx="2038">
                  <c:v>39381</c:v>
                </c:pt>
                <c:pt idx="2039">
                  <c:v>39384</c:v>
                </c:pt>
                <c:pt idx="2040">
                  <c:v>39385</c:v>
                </c:pt>
                <c:pt idx="2041">
                  <c:v>39386</c:v>
                </c:pt>
                <c:pt idx="2042">
                  <c:v>39387</c:v>
                </c:pt>
                <c:pt idx="2043">
                  <c:v>39388</c:v>
                </c:pt>
                <c:pt idx="2044">
                  <c:v>39391</c:v>
                </c:pt>
                <c:pt idx="2045">
                  <c:v>39392</c:v>
                </c:pt>
                <c:pt idx="2046">
                  <c:v>39393</c:v>
                </c:pt>
                <c:pt idx="2047">
                  <c:v>39394</c:v>
                </c:pt>
                <c:pt idx="2048">
                  <c:v>39395</c:v>
                </c:pt>
                <c:pt idx="2049">
                  <c:v>39398</c:v>
                </c:pt>
                <c:pt idx="2050">
                  <c:v>39399</c:v>
                </c:pt>
                <c:pt idx="2051">
                  <c:v>39400</c:v>
                </c:pt>
                <c:pt idx="2052">
                  <c:v>39401</c:v>
                </c:pt>
                <c:pt idx="2053">
                  <c:v>39402</c:v>
                </c:pt>
                <c:pt idx="2054">
                  <c:v>39405</c:v>
                </c:pt>
                <c:pt idx="2055">
                  <c:v>39406</c:v>
                </c:pt>
                <c:pt idx="2056">
                  <c:v>39407</c:v>
                </c:pt>
                <c:pt idx="2057">
                  <c:v>39408</c:v>
                </c:pt>
                <c:pt idx="2058">
                  <c:v>39409</c:v>
                </c:pt>
                <c:pt idx="2059">
                  <c:v>39412</c:v>
                </c:pt>
                <c:pt idx="2060">
                  <c:v>39413</c:v>
                </c:pt>
                <c:pt idx="2061">
                  <c:v>39414</c:v>
                </c:pt>
                <c:pt idx="2062">
                  <c:v>39415</c:v>
                </c:pt>
                <c:pt idx="2063">
                  <c:v>39416</c:v>
                </c:pt>
                <c:pt idx="2064">
                  <c:v>39419</c:v>
                </c:pt>
                <c:pt idx="2065">
                  <c:v>39420</c:v>
                </c:pt>
                <c:pt idx="2066">
                  <c:v>39421</c:v>
                </c:pt>
                <c:pt idx="2067">
                  <c:v>39422</c:v>
                </c:pt>
                <c:pt idx="2068">
                  <c:v>39423</c:v>
                </c:pt>
                <c:pt idx="2069">
                  <c:v>39426</c:v>
                </c:pt>
                <c:pt idx="2070">
                  <c:v>39427</c:v>
                </c:pt>
                <c:pt idx="2071">
                  <c:v>39428</c:v>
                </c:pt>
                <c:pt idx="2072">
                  <c:v>39429</c:v>
                </c:pt>
                <c:pt idx="2073">
                  <c:v>39430</c:v>
                </c:pt>
                <c:pt idx="2074">
                  <c:v>39433</c:v>
                </c:pt>
                <c:pt idx="2075">
                  <c:v>39434</c:v>
                </c:pt>
                <c:pt idx="2076">
                  <c:v>39435</c:v>
                </c:pt>
                <c:pt idx="2077">
                  <c:v>39436</c:v>
                </c:pt>
                <c:pt idx="2078">
                  <c:v>39437</c:v>
                </c:pt>
                <c:pt idx="2079">
                  <c:v>39440</c:v>
                </c:pt>
                <c:pt idx="2080">
                  <c:v>39441</c:v>
                </c:pt>
                <c:pt idx="2081">
                  <c:v>39442</c:v>
                </c:pt>
                <c:pt idx="2082">
                  <c:v>39443</c:v>
                </c:pt>
                <c:pt idx="2083">
                  <c:v>39444</c:v>
                </c:pt>
                <c:pt idx="2084">
                  <c:v>39447</c:v>
                </c:pt>
                <c:pt idx="2085">
                  <c:v>39448</c:v>
                </c:pt>
                <c:pt idx="2086">
                  <c:v>39449</c:v>
                </c:pt>
                <c:pt idx="2087">
                  <c:v>39450</c:v>
                </c:pt>
                <c:pt idx="2088">
                  <c:v>39451</c:v>
                </c:pt>
                <c:pt idx="2089">
                  <c:v>39454</c:v>
                </c:pt>
                <c:pt idx="2090">
                  <c:v>39455</c:v>
                </c:pt>
                <c:pt idx="2091">
                  <c:v>39456</c:v>
                </c:pt>
                <c:pt idx="2092">
                  <c:v>39457</c:v>
                </c:pt>
                <c:pt idx="2093">
                  <c:v>39458</c:v>
                </c:pt>
                <c:pt idx="2094">
                  <c:v>39461</c:v>
                </c:pt>
                <c:pt idx="2095">
                  <c:v>39462</c:v>
                </c:pt>
                <c:pt idx="2096">
                  <c:v>39463</c:v>
                </c:pt>
                <c:pt idx="2097">
                  <c:v>39464</c:v>
                </c:pt>
                <c:pt idx="2098">
                  <c:v>39465</c:v>
                </c:pt>
                <c:pt idx="2099">
                  <c:v>39468</c:v>
                </c:pt>
                <c:pt idx="2100">
                  <c:v>39469</c:v>
                </c:pt>
                <c:pt idx="2101">
                  <c:v>39470</c:v>
                </c:pt>
                <c:pt idx="2102">
                  <c:v>39471</c:v>
                </c:pt>
                <c:pt idx="2103">
                  <c:v>39472</c:v>
                </c:pt>
                <c:pt idx="2104">
                  <c:v>39475</c:v>
                </c:pt>
                <c:pt idx="2105">
                  <c:v>39476</c:v>
                </c:pt>
                <c:pt idx="2106">
                  <c:v>39477</c:v>
                </c:pt>
                <c:pt idx="2107">
                  <c:v>39478</c:v>
                </c:pt>
                <c:pt idx="2108">
                  <c:v>39479</c:v>
                </c:pt>
                <c:pt idx="2109">
                  <c:v>39482</c:v>
                </c:pt>
                <c:pt idx="2110">
                  <c:v>39483</c:v>
                </c:pt>
                <c:pt idx="2111">
                  <c:v>39484</c:v>
                </c:pt>
                <c:pt idx="2112">
                  <c:v>39485</c:v>
                </c:pt>
                <c:pt idx="2113">
                  <c:v>39486</c:v>
                </c:pt>
                <c:pt idx="2114">
                  <c:v>39489</c:v>
                </c:pt>
                <c:pt idx="2115">
                  <c:v>39490</c:v>
                </c:pt>
                <c:pt idx="2116">
                  <c:v>39491</c:v>
                </c:pt>
                <c:pt idx="2117">
                  <c:v>39492</c:v>
                </c:pt>
                <c:pt idx="2118">
                  <c:v>39493</c:v>
                </c:pt>
                <c:pt idx="2119">
                  <c:v>39496</c:v>
                </c:pt>
                <c:pt idx="2120">
                  <c:v>39497</c:v>
                </c:pt>
                <c:pt idx="2121">
                  <c:v>39498</c:v>
                </c:pt>
                <c:pt idx="2122">
                  <c:v>39499</c:v>
                </c:pt>
                <c:pt idx="2123">
                  <c:v>39500</c:v>
                </c:pt>
                <c:pt idx="2124">
                  <c:v>39503</c:v>
                </c:pt>
                <c:pt idx="2125">
                  <c:v>39504</c:v>
                </c:pt>
                <c:pt idx="2126">
                  <c:v>39505</c:v>
                </c:pt>
                <c:pt idx="2127">
                  <c:v>39506</c:v>
                </c:pt>
                <c:pt idx="2128">
                  <c:v>39507</c:v>
                </c:pt>
                <c:pt idx="2129">
                  <c:v>39510</c:v>
                </c:pt>
                <c:pt idx="2130">
                  <c:v>39511</c:v>
                </c:pt>
                <c:pt idx="2131">
                  <c:v>39512</c:v>
                </c:pt>
                <c:pt idx="2132">
                  <c:v>39513</c:v>
                </c:pt>
                <c:pt idx="2133">
                  <c:v>39514</c:v>
                </c:pt>
                <c:pt idx="2134">
                  <c:v>39517</c:v>
                </c:pt>
                <c:pt idx="2135">
                  <c:v>39518</c:v>
                </c:pt>
                <c:pt idx="2136">
                  <c:v>39519</c:v>
                </c:pt>
                <c:pt idx="2137">
                  <c:v>39520</c:v>
                </c:pt>
                <c:pt idx="2138">
                  <c:v>39521</c:v>
                </c:pt>
                <c:pt idx="2139">
                  <c:v>39524</c:v>
                </c:pt>
                <c:pt idx="2140">
                  <c:v>39525</c:v>
                </c:pt>
                <c:pt idx="2141">
                  <c:v>39526</c:v>
                </c:pt>
                <c:pt idx="2142">
                  <c:v>39527</c:v>
                </c:pt>
                <c:pt idx="2143">
                  <c:v>39528</c:v>
                </c:pt>
                <c:pt idx="2144">
                  <c:v>39531</c:v>
                </c:pt>
                <c:pt idx="2145">
                  <c:v>39532</c:v>
                </c:pt>
                <c:pt idx="2146">
                  <c:v>39533</c:v>
                </c:pt>
                <c:pt idx="2147">
                  <c:v>39534</c:v>
                </c:pt>
                <c:pt idx="2148">
                  <c:v>39535</c:v>
                </c:pt>
                <c:pt idx="2149">
                  <c:v>39538</c:v>
                </c:pt>
                <c:pt idx="2150">
                  <c:v>39539</c:v>
                </c:pt>
                <c:pt idx="2151">
                  <c:v>39540</c:v>
                </c:pt>
                <c:pt idx="2152">
                  <c:v>39541</c:v>
                </c:pt>
                <c:pt idx="2153">
                  <c:v>39542</c:v>
                </c:pt>
                <c:pt idx="2154">
                  <c:v>39545</c:v>
                </c:pt>
                <c:pt idx="2155">
                  <c:v>39546</c:v>
                </c:pt>
                <c:pt idx="2156">
                  <c:v>39547</c:v>
                </c:pt>
                <c:pt idx="2157">
                  <c:v>39548</c:v>
                </c:pt>
                <c:pt idx="2158">
                  <c:v>39549</c:v>
                </c:pt>
                <c:pt idx="2159">
                  <c:v>39552</c:v>
                </c:pt>
                <c:pt idx="2160">
                  <c:v>39553</c:v>
                </c:pt>
                <c:pt idx="2161">
                  <c:v>39554</c:v>
                </c:pt>
                <c:pt idx="2162">
                  <c:v>39555</c:v>
                </c:pt>
                <c:pt idx="2163">
                  <c:v>39556</c:v>
                </c:pt>
                <c:pt idx="2164">
                  <c:v>39559</c:v>
                </c:pt>
                <c:pt idx="2165">
                  <c:v>39560</c:v>
                </c:pt>
                <c:pt idx="2166">
                  <c:v>39561</c:v>
                </c:pt>
                <c:pt idx="2167">
                  <c:v>39562</c:v>
                </c:pt>
                <c:pt idx="2168">
                  <c:v>39563</c:v>
                </c:pt>
                <c:pt idx="2169">
                  <c:v>39566</c:v>
                </c:pt>
                <c:pt idx="2170">
                  <c:v>39567</c:v>
                </c:pt>
                <c:pt idx="2171">
                  <c:v>39568</c:v>
                </c:pt>
                <c:pt idx="2172">
                  <c:v>39569</c:v>
                </c:pt>
                <c:pt idx="2173">
                  <c:v>39570</c:v>
                </c:pt>
                <c:pt idx="2174">
                  <c:v>39573</c:v>
                </c:pt>
                <c:pt idx="2175">
                  <c:v>39574</c:v>
                </c:pt>
                <c:pt idx="2176">
                  <c:v>39575</c:v>
                </c:pt>
                <c:pt idx="2177">
                  <c:v>39576</c:v>
                </c:pt>
                <c:pt idx="2178">
                  <c:v>39577</c:v>
                </c:pt>
                <c:pt idx="2179">
                  <c:v>39580</c:v>
                </c:pt>
                <c:pt idx="2180">
                  <c:v>39581</c:v>
                </c:pt>
                <c:pt idx="2181">
                  <c:v>39582</c:v>
                </c:pt>
                <c:pt idx="2182">
                  <c:v>39583</c:v>
                </c:pt>
                <c:pt idx="2183">
                  <c:v>39584</c:v>
                </c:pt>
                <c:pt idx="2184">
                  <c:v>39587</c:v>
                </c:pt>
                <c:pt idx="2185">
                  <c:v>39588</c:v>
                </c:pt>
                <c:pt idx="2186">
                  <c:v>39589</c:v>
                </c:pt>
                <c:pt idx="2187">
                  <c:v>39590</c:v>
                </c:pt>
                <c:pt idx="2188">
                  <c:v>39591</c:v>
                </c:pt>
                <c:pt idx="2189">
                  <c:v>39594</c:v>
                </c:pt>
                <c:pt idx="2190">
                  <c:v>39595</c:v>
                </c:pt>
                <c:pt idx="2191">
                  <c:v>39596</c:v>
                </c:pt>
                <c:pt idx="2192">
                  <c:v>39597</c:v>
                </c:pt>
                <c:pt idx="2193">
                  <c:v>39598</c:v>
                </c:pt>
                <c:pt idx="2194">
                  <c:v>39601</c:v>
                </c:pt>
                <c:pt idx="2195">
                  <c:v>39602</c:v>
                </c:pt>
                <c:pt idx="2196">
                  <c:v>39603</c:v>
                </c:pt>
                <c:pt idx="2197">
                  <c:v>39604</c:v>
                </c:pt>
                <c:pt idx="2198">
                  <c:v>39605</c:v>
                </c:pt>
                <c:pt idx="2199">
                  <c:v>39608</c:v>
                </c:pt>
                <c:pt idx="2200">
                  <c:v>39609</c:v>
                </c:pt>
                <c:pt idx="2201">
                  <c:v>39610</c:v>
                </c:pt>
                <c:pt idx="2202">
                  <c:v>39611</c:v>
                </c:pt>
                <c:pt idx="2203">
                  <c:v>39612</c:v>
                </c:pt>
                <c:pt idx="2204">
                  <c:v>39615</c:v>
                </c:pt>
                <c:pt idx="2205">
                  <c:v>39616</c:v>
                </c:pt>
                <c:pt idx="2206">
                  <c:v>39617</c:v>
                </c:pt>
                <c:pt idx="2207">
                  <c:v>39618</c:v>
                </c:pt>
                <c:pt idx="2208">
                  <c:v>39619</c:v>
                </c:pt>
                <c:pt idx="2209">
                  <c:v>39622</c:v>
                </c:pt>
                <c:pt idx="2210">
                  <c:v>39623</c:v>
                </c:pt>
                <c:pt idx="2211">
                  <c:v>39624</c:v>
                </c:pt>
                <c:pt idx="2212">
                  <c:v>39625</c:v>
                </c:pt>
                <c:pt idx="2213">
                  <c:v>39626</c:v>
                </c:pt>
                <c:pt idx="2214">
                  <c:v>39629</c:v>
                </c:pt>
                <c:pt idx="2215">
                  <c:v>39630</c:v>
                </c:pt>
                <c:pt idx="2216">
                  <c:v>39631</c:v>
                </c:pt>
                <c:pt idx="2217">
                  <c:v>39632</c:v>
                </c:pt>
                <c:pt idx="2218">
                  <c:v>39633</c:v>
                </c:pt>
                <c:pt idx="2219">
                  <c:v>39636</c:v>
                </c:pt>
                <c:pt idx="2220">
                  <c:v>39637</c:v>
                </c:pt>
                <c:pt idx="2221">
                  <c:v>39638</c:v>
                </c:pt>
                <c:pt idx="2222">
                  <c:v>39639</c:v>
                </c:pt>
                <c:pt idx="2223">
                  <c:v>39640</c:v>
                </c:pt>
                <c:pt idx="2224">
                  <c:v>39643</c:v>
                </c:pt>
                <c:pt idx="2225">
                  <c:v>39644</c:v>
                </c:pt>
                <c:pt idx="2226">
                  <c:v>39645</c:v>
                </c:pt>
                <c:pt idx="2227">
                  <c:v>39646</c:v>
                </c:pt>
                <c:pt idx="2228">
                  <c:v>39647</c:v>
                </c:pt>
                <c:pt idx="2229">
                  <c:v>39650</c:v>
                </c:pt>
                <c:pt idx="2230">
                  <c:v>39651</c:v>
                </c:pt>
                <c:pt idx="2231">
                  <c:v>39652</c:v>
                </c:pt>
                <c:pt idx="2232">
                  <c:v>39653</c:v>
                </c:pt>
                <c:pt idx="2233">
                  <c:v>39654</c:v>
                </c:pt>
                <c:pt idx="2234">
                  <c:v>39657</c:v>
                </c:pt>
                <c:pt idx="2235">
                  <c:v>39658</c:v>
                </c:pt>
                <c:pt idx="2236">
                  <c:v>39659</c:v>
                </c:pt>
                <c:pt idx="2237">
                  <c:v>39660</c:v>
                </c:pt>
                <c:pt idx="2238">
                  <c:v>39661</c:v>
                </c:pt>
                <c:pt idx="2239">
                  <c:v>39664</c:v>
                </c:pt>
                <c:pt idx="2240">
                  <c:v>39665</c:v>
                </c:pt>
                <c:pt idx="2241">
                  <c:v>39666</c:v>
                </c:pt>
                <c:pt idx="2242">
                  <c:v>39667</c:v>
                </c:pt>
                <c:pt idx="2243">
                  <c:v>39668</c:v>
                </c:pt>
                <c:pt idx="2244">
                  <c:v>39671</c:v>
                </c:pt>
                <c:pt idx="2245">
                  <c:v>39672</c:v>
                </c:pt>
                <c:pt idx="2246">
                  <c:v>39673</c:v>
                </c:pt>
                <c:pt idx="2247">
                  <c:v>39674</c:v>
                </c:pt>
                <c:pt idx="2248">
                  <c:v>39675</c:v>
                </c:pt>
                <c:pt idx="2249">
                  <c:v>39678</c:v>
                </c:pt>
                <c:pt idx="2250">
                  <c:v>39679</c:v>
                </c:pt>
                <c:pt idx="2251">
                  <c:v>39680</c:v>
                </c:pt>
                <c:pt idx="2252">
                  <c:v>39681</c:v>
                </c:pt>
                <c:pt idx="2253">
                  <c:v>39682</c:v>
                </c:pt>
                <c:pt idx="2254">
                  <c:v>39685</c:v>
                </c:pt>
                <c:pt idx="2255">
                  <c:v>39686</c:v>
                </c:pt>
                <c:pt idx="2256">
                  <c:v>39687</c:v>
                </c:pt>
                <c:pt idx="2257">
                  <c:v>39688</c:v>
                </c:pt>
                <c:pt idx="2258">
                  <c:v>39689</c:v>
                </c:pt>
                <c:pt idx="2259">
                  <c:v>39692</c:v>
                </c:pt>
                <c:pt idx="2260">
                  <c:v>39693</c:v>
                </c:pt>
                <c:pt idx="2261">
                  <c:v>39694</c:v>
                </c:pt>
                <c:pt idx="2262">
                  <c:v>39695</c:v>
                </c:pt>
                <c:pt idx="2263">
                  <c:v>39696</c:v>
                </c:pt>
                <c:pt idx="2264">
                  <c:v>39699</c:v>
                </c:pt>
                <c:pt idx="2265">
                  <c:v>39700</c:v>
                </c:pt>
                <c:pt idx="2266">
                  <c:v>39701</c:v>
                </c:pt>
                <c:pt idx="2267">
                  <c:v>39702</c:v>
                </c:pt>
                <c:pt idx="2268">
                  <c:v>39703</c:v>
                </c:pt>
                <c:pt idx="2269">
                  <c:v>39706</c:v>
                </c:pt>
                <c:pt idx="2270">
                  <c:v>39707</c:v>
                </c:pt>
                <c:pt idx="2271">
                  <c:v>39708</c:v>
                </c:pt>
                <c:pt idx="2272">
                  <c:v>39709</c:v>
                </c:pt>
                <c:pt idx="2273">
                  <c:v>39710</c:v>
                </c:pt>
                <c:pt idx="2274">
                  <c:v>39713</c:v>
                </c:pt>
                <c:pt idx="2275">
                  <c:v>39714</c:v>
                </c:pt>
                <c:pt idx="2276">
                  <c:v>39715</c:v>
                </c:pt>
                <c:pt idx="2277">
                  <c:v>39716</c:v>
                </c:pt>
                <c:pt idx="2278">
                  <c:v>39717</c:v>
                </c:pt>
                <c:pt idx="2279">
                  <c:v>39720</c:v>
                </c:pt>
                <c:pt idx="2280">
                  <c:v>39721</c:v>
                </c:pt>
                <c:pt idx="2281">
                  <c:v>39722</c:v>
                </c:pt>
                <c:pt idx="2282">
                  <c:v>39723</c:v>
                </c:pt>
                <c:pt idx="2283">
                  <c:v>39724</c:v>
                </c:pt>
                <c:pt idx="2284">
                  <c:v>39727</c:v>
                </c:pt>
                <c:pt idx="2285">
                  <c:v>39728</c:v>
                </c:pt>
                <c:pt idx="2286">
                  <c:v>39729</c:v>
                </c:pt>
                <c:pt idx="2287">
                  <c:v>39730</c:v>
                </c:pt>
                <c:pt idx="2288">
                  <c:v>39731</c:v>
                </c:pt>
                <c:pt idx="2289">
                  <c:v>39734</c:v>
                </c:pt>
                <c:pt idx="2290">
                  <c:v>39735</c:v>
                </c:pt>
                <c:pt idx="2291">
                  <c:v>39736</c:v>
                </c:pt>
                <c:pt idx="2292">
                  <c:v>39737</c:v>
                </c:pt>
                <c:pt idx="2293">
                  <c:v>39738</c:v>
                </c:pt>
                <c:pt idx="2294">
                  <c:v>39741</c:v>
                </c:pt>
                <c:pt idx="2295">
                  <c:v>39742</c:v>
                </c:pt>
                <c:pt idx="2296">
                  <c:v>39743</c:v>
                </c:pt>
                <c:pt idx="2297">
                  <c:v>39744</c:v>
                </c:pt>
                <c:pt idx="2298">
                  <c:v>39745</c:v>
                </c:pt>
                <c:pt idx="2299">
                  <c:v>39748</c:v>
                </c:pt>
                <c:pt idx="2300">
                  <c:v>39749</c:v>
                </c:pt>
                <c:pt idx="2301">
                  <c:v>39750</c:v>
                </c:pt>
                <c:pt idx="2302">
                  <c:v>39751</c:v>
                </c:pt>
                <c:pt idx="2303">
                  <c:v>39752</c:v>
                </c:pt>
                <c:pt idx="2304">
                  <c:v>39755</c:v>
                </c:pt>
                <c:pt idx="2305">
                  <c:v>39756</c:v>
                </c:pt>
                <c:pt idx="2306">
                  <c:v>39757</c:v>
                </c:pt>
                <c:pt idx="2307">
                  <c:v>39758</c:v>
                </c:pt>
                <c:pt idx="2308">
                  <c:v>39759</c:v>
                </c:pt>
                <c:pt idx="2309">
                  <c:v>39762</c:v>
                </c:pt>
                <c:pt idx="2310">
                  <c:v>39763</c:v>
                </c:pt>
                <c:pt idx="2311">
                  <c:v>39764</c:v>
                </c:pt>
                <c:pt idx="2312">
                  <c:v>39765</c:v>
                </c:pt>
                <c:pt idx="2313">
                  <c:v>39766</c:v>
                </c:pt>
                <c:pt idx="2314">
                  <c:v>39769</c:v>
                </c:pt>
                <c:pt idx="2315">
                  <c:v>39770</c:v>
                </c:pt>
                <c:pt idx="2316">
                  <c:v>39771</c:v>
                </c:pt>
                <c:pt idx="2317">
                  <c:v>39772</c:v>
                </c:pt>
                <c:pt idx="2318">
                  <c:v>39773</c:v>
                </c:pt>
                <c:pt idx="2319">
                  <c:v>39776</c:v>
                </c:pt>
                <c:pt idx="2320">
                  <c:v>39777</c:v>
                </c:pt>
                <c:pt idx="2321">
                  <c:v>39778</c:v>
                </c:pt>
                <c:pt idx="2322">
                  <c:v>39779</c:v>
                </c:pt>
                <c:pt idx="2323">
                  <c:v>39780</c:v>
                </c:pt>
                <c:pt idx="2324">
                  <c:v>39783</c:v>
                </c:pt>
                <c:pt idx="2325">
                  <c:v>39784</c:v>
                </c:pt>
                <c:pt idx="2326">
                  <c:v>39785</c:v>
                </c:pt>
                <c:pt idx="2327">
                  <c:v>39786</c:v>
                </c:pt>
                <c:pt idx="2328">
                  <c:v>39787</c:v>
                </c:pt>
                <c:pt idx="2329">
                  <c:v>39790</c:v>
                </c:pt>
                <c:pt idx="2330">
                  <c:v>39791</c:v>
                </c:pt>
                <c:pt idx="2331">
                  <c:v>39792</c:v>
                </c:pt>
                <c:pt idx="2332">
                  <c:v>39793</c:v>
                </c:pt>
                <c:pt idx="2333">
                  <c:v>39794</c:v>
                </c:pt>
                <c:pt idx="2334">
                  <c:v>39797</c:v>
                </c:pt>
                <c:pt idx="2335">
                  <c:v>39798</c:v>
                </c:pt>
                <c:pt idx="2336">
                  <c:v>39799</c:v>
                </c:pt>
                <c:pt idx="2337">
                  <c:v>39800</c:v>
                </c:pt>
                <c:pt idx="2338">
                  <c:v>39801</c:v>
                </c:pt>
                <c:pt idx="2339">
                  <c:v>39804</c:v>
                </c:pt>
                <c:pt idx="2340">
                  <c:v>39805</c:v>
                </c:pt>
                <c:pt idx="2341">
                  <c:v>39806</c:v>
                </c:pt>
                <c:pt idx="2342">
                  <c:v>39807</c:v>
                </c:pt>
                <c:pt idx="2343">
                  <c:v>39808</c:v>
                </c:pt>
                <c:pt idx="2344">
                  <c:v>39811</c:v>
                </c:pt>
                <c:pt idx="2345">
                  <c:v>39812</c:v>
                </c:pt>
                <c:pt idx="2346">
                  <c:v>39813</c:v>
                </c:pt>
                <c:pt idx="2347">
                  <c:v>39814</c:v>
                </c:pt>
                <c:pt idx="2348">
                  <c:v>39815</c:v>
                </c:pt>
                <c:pt idx="2349">
                  <c:v>39818</c:v>
                </c:pt>
                <c:pt idx="2350">
                  <c:v>39819</c:v>
                </c:pt>
                <c:pt idx="2351">
                  <c:v>39820</c:v>
                </c:pt>
                <c:pt idx="2352">
                  <c:v>39821</c:v>
                </c:pt>
                <c:pt idx="2353">
                  <c:v>39822</c:v>
                </c:pt>
                <c:pt idx="2354">
                  <c:v>39825</c:v>
                </c:pt>
                <c:pt idx="2355">
                  <c:v>39826</c:v>
                </c:pt>
                <c:pt idx="2356">
                  <c:v>39827</c:v>
                </c:pt>
                <c:pt idx="2357">
                  <c:v>39828</c:v>
                </c:pt>
                <c:pt idx="2358">
                  <c:v>39829</c:v>
                </c:pt>
                <c:pt idx="2359">
                  <c:v>39832</c:v>
                </c:pt>
                <c:pt idx="2360">
                  <c:v>39833</c:v>
                </c:pt>
                <c:pt idx="2361">
                  <c:v>39834</c:v>
                </c:pt>
                <c:pt idx="2362">
                  <c:v>39835</c:v>
                </c:pt>
                <c:pt idx="2363">
                  <c:v>39836</c:v>
                </c:pt>
                <c:pt idx="2364">
                  <c:v>39839</c:v>
                </c:pt>
                <c:pt idx="2365">
                  <c:v>39840</c:v>
                </c:pt>
                <c:pt idx="2366">
                  <c:v>39841</c:v>
                </c:pt>
                <c:pt idx="2367">
                  <c:v>39842</c:v>
                </c:pt>
                <c:pt idx="2368">
                  <c:v>39843</c:v>
                </c:pt>
                <c:pt idx="2369">
                  <c:v>39846</c:v>
                </c:pt>
                <c:pt idx="2370">
                  <c:v>39847</c:v>
                </c:pt>
                <c:pt idx="2371">
                  <c:v>39848</c:v>
                </c:pt>
                <c:pt idx="2372">
                  <c:v>39849</c:v>
                </c:pt>
                <c:pt idx="2373">
                  <c:v>39850</c:v>
                </c:pt>
                <c:pt idx="2374">
                  <c:v>39853</c:v>
                </c:pt>
                <c:pt idx="2375">
                  <c:v>39854</c:v>
                </c:pt>
                <c:pt idx="2376">
                  <c:v>39855</c:v>
                </c:pt>
                <c:pt idx="2377">
                  <c:v>39856</c:v>
                </c:pt>
                <c:pt idx="2378">
                  <c:v>39857</c:v>
                </c:pt>
                <c:pt idx="2379">
                  <c:v>39860</c:v>
                </c:pt>
                <c:pt idx="2380">
                  <c:v>39861</c:v>
                </c:pt>
                <c:pt idx="2381">
                  <c:v>39862</c:v>
                </c:pt>
                <c:pt idx="2382">
                  <c:v>39863</c:v>
                </c:pt>
                <c:pt idx="2383">
                  <c:v>39864</c:v>
                </c:pt>
                <c:pt idx="2384">
                  <c:v>39867</c:v>
                </c:pt>
                <c:pt idx="2385">
                  <c:v>39868</c:v>
                </c:pt>
                <c:pt idx="2386">
                  <c:v>39869</c:v>
                </c:pt>
                <c:pt idx="2387">
                  <c:v>39870</c:v>
                </c:pt>
                <c:pt idx="2388">
                  <c:v>39871</c:v>
                </c:pt>
                <c:pt idx="2389">
                  <c:v>39874</c:v>
                </c:pt>
                <c:pt idx="2390">
                  <c:v>39875</c:v>
                </c:pt>
                <c:pt idx="2391">
                  <c:v>39876</c:v>
                </c:pt>
                <c:pt idx="2392">
                  <c:v>39877</c:v>
                </c:pt>
                <c:pt idx="2393">
                  <c:v>39878</c:v>
                </c:pt>
                <c:pt idx="2394">
                  <c:v>39881</c:v>
                </c:pt>
                <c:pt idx="2395">
                  <c:v>39882</c:v>
                </c:pt>
                <c:pt idx="2396">
                  <c:v>39883</c:v>
                </c:pt>
                <c:pt idx="2397">
                  <c:v>39884</c:v>
                </c:pt>
                <c:pt idx="2398">
                  <c:v>39885</c:v>
                </c:pt>
                <c:pt idx="2399">
                  <c:v>39888</c:v>
                </c:pt>
                <c:pt idx="2400">
                  <c:v>39889</c:v>
                </c:pt>
                <c:pt idx="2401">
                  <c:v>39890</c:v>
                </c:pt>
                <c:pt idx="2402">
                  <c:v>39891</c:v>
                </c:pt>
                <c:pt idx="2403">
                  <c:v>39892</c:v>
                </c:pt>
                <c:pt idx="2404">
                  <c:v>39895</c:v>
                </c:pt>
                <c:pt idx="2405">
                  <c:v>39896</c:v>
                </c:pt>
                <c:pt idx="2406">
                  <c:v>39897</c:v>
                </c:pt>
                <c:pt idx="2407">
                  <c:v>39898</c:v>
                </c:pt>
                <c:pt idx="2408">
                  <c:v>39899</c:v>
                </c:pt>
                <c:pt idx="2409">
                  <c:v>39902</c:v>
                </c:pt>
                <c:pt idx="2410">
                  <c:v>39903</c:v>
                </c:pt>
                <c:pt idx="2411">
                  <c:v>39904</c:v>
                </c:pt>
                <c:pt idx="2412">
                  <c:v>39905</c:v>
                </c:pt>
                <c:pt idx="2413">
                  <c:v>39906</c:v>
                </c:pt>
                <c:pt idx="2414">
                  <c:v>39909</c:v>
                </c:pt>
                <c:pt idx="2415">
                  <c:v>39910</c:v>
                </c:pt>
                <c:pt idx="2416">
                  <c:v>39911</c:v>
                </c:pt>
                <c:pt idx="2417">
                  <c:v>39912</c:v>
                </c:pt>
                <c:pt idx="2418">
                  <c:v>39913</c:v>
                </c:pt>
                <c:pt idx="2419">
                  <c:v>39916</c:v>
                </c:pt>
                <c:pt idx="2420">
                  <c:v>39917</c:v>
                </c:pt>
                <c:pt idx="2421">
                  <c:v>39918</c:v>
                </c:pt>
                <c:pt idx="2422">
                  <c:v>39919</c:v>
                </c:pt>
                <c:pt idx="2423">
                  <c:v>39920</c:v>
                </c:pt>
                <c:pt idx="2424">
                  <c:v>39923</c:v>
                </c:pt>
                <c:pt idx="2425">
                  <c:v>39924</c:v>
                </c:pt>
                <c:pt idx="2426">
                  <c:v>39925</c:v>
                </c:pt>
                <c:pt idx="2427">
                  <c:v>39926</c:v>
                </c:pt>
                <c:pt idx="2428">
                  <c:v>39927</c:v>
                </c:pt>
                <c:pt idx="2429">
                  <c:v>39930</c:v>
                </c:pt>
                <c:pt idx="2430">
                  <c:v>39931</c:v>
                </c:pt>
                <c:pt idx="2431">
                  <c:v>39932</c:v>
                </c:pt>
                <c:pt idx="2432">
                  <c:v>39933</c:v>
                </c:pt>
                <c:pt idx="2433">
                  <c:v>39934</c:v>
                </c:pt>
                <c:pt idx="2434">
                  <c:v>39937</c:v>
                </c:pt>
                <c:pt idx="2435">
                  <c:v>39938</c:v>
                </c:pt>
                <c:pt idx="2436">
                  <c:v>39939</c:v>
                </c:pt>
                <c:pt idx="2437">
                  <c:v>39940</c:v>
                </c:pt>
                <c:pt idx="2438">
                  <c:v>39941</c:v>
                </c:pt>
                <c:pt idx="2439">
                  <c:v>39944</c:v>
                </c:pt>
                <c:pt idx="2440">
                  <c:v>39945</c:v>
                </c:pt>
                <c:pt idx="2441">
                  <c:v>39946</c:v>
                </c:pt>
                <c:pt idx="2442">
                  <c:v>39947</c:v>
                </c:pt>
                <c:pt idx="2443">
                  <c:v>39948</c:v>
                </c:pt>
                <c:pt idx="2444">
                  <c:v>39951</c:v>
                </c:pt>
                <c:pt idx="2445">
                  <c:v>39952</c:v>
                </c:pt>
                <c:pt idx="2446">
                  <c:v>39953</c:v>
                </c:pt>
                <c:pt idx="2447">
                  <c:v>39954</c:v>
                </c:pt>
                <c:pt idx="2448">
                  <c:v>39955</c:v>
                </c:pt>
                <c:pt idx="2449">
                  <c:v>39958</c:v>
                </c:pt>
                <c:pt idx="2450">
                  <c:v>39959</c:v>
                </c:pt>
                <c:pt idx="2451">
                  <c:v>39960</c:v>
                </c:pt>
                <c:pt idx="2452">
                  <c:v>39961</c:v>
                </c:pt>
                <c:pt idx="2453">
                  <c:v>39962</c:v>
                </c:pt>
                <c:pt idx="2454">
                  <c:v>39965</c:v>
                </c:pt>
                <c:pt idx="2455">
                  <c:v>39966</c:v>
                </c:pt>
                <c:pt idx="2456">
                  <c:v>39967</c:v>
                </c:pt>
                <c:pt idx="2457">
                  <c:v>39968</c:v>
                </c:pt>
                <c:pt idx="2458">
                  <c:v>39969</c:v>
                </c:pt>
                <c:pt idx="2459">
                  <c:v>39972</c:v>
                </c:pt>
                <c:pt idx="2460">
                  <c:v>39973</c:v>
                </c:pt>
                <c:pt idx="2461">
                  <c:v>39974</c:v>
                </c:pt>
                <c:pt idx="2462">
                  <c:v>39975</c:v>
                </c:pt>
                <c:pt idx="2463">
                  <c:v>39976</c:v>
                </c:pt>
                <c:pt idx="2464">
                  <c:v>39979</c:v>
                </c:pt>
                <c:pt idx="2465">
                  <c:v>39980</c:v>
                </c:pt>
                <c:pt idx="2466">
                  <c:v>39981</c:v>
                </c:pt>
                <c:pt idx="2467">
                  <c:v>39982</c:v>
                </c:pt>
                <c:pt idx="2468">
                  <c:v>39983</c:v>
                </c:pt>
                <c:pt idx="2469">
                  <c:v>39986</c:v>
                </c:pt>
                <c:pt idx="2470">
                  <c:v>39987</c:v>
                </c:pt>
                <c:pt idx="2471">
                  <c:v>39988</c:v>
                </c:pt>
                <c:pt idx="2472">
                  <c:v>39989</c:v>
                </c:pt>
                <c:pt idx="2473">
                  <c:v>39990</c:v>
                </c:pt>
                <c:pt idx="2474">
                  <c:v>39993</c:v>
                </c:pt>
                <c:pt idx="2475">
                  <c:v>39994</c:v>
                </c:pt>
                <c:pt idx="2476">
                  <c:v>39995</c:v>
                </c:pt>
                <c:pt idx="2477">
                  <c:v>39996</c:v>
                </c:pt>
                <c:pt idx="2478">
                  <c:v>39997</c:v>
                </c:pt>
                <c:pt idx="2479">
                  <c:v>40000</c:v>
                </c:pt>
                <c:pt idx="2480">
                  <c:v>40001</c:v>
                </c:pt>
                <c:pt idx="2481">
                  <c:v>40002</c:v>
                </c:pt>
                <c:pt idx="2482">
                  <c:v>40003</c:v>
                </c:pt>
                <c:pt idx="2483">
                  <c:v>40004</c:v>
                </c:pt>
                <c:pt idx="2484">
                  <c:v>40007</c:v>
                </c:pt>
                <c:pt idx="2485">
                  <c:v>40008</c:v>
                </c:pt>
                <c:pt idx="2486">
                  <c:v>40009</c:v>
                </c:pt>
                <c:pt idx="2487">
                  <c:v>40010</c:v>
                </c:pt>
                <c:pt idx="2488">
                  <c:v>40011</c:v>
                </c:pt>
                <c:pt idx="2489">
                  <c:v>40014</c:v>
                </c:pt>
                <c:pt idx="2490">
                  <c:v>40015</c:v>
                </c:pt>
                <c:pt idx="2491">
                  <c:v>40016</c:v>
                </c:pt>
                <c:pt idx="2492">
                  <c:v>40017</c:v>
                </c:pt>
                <c:pt idx="2493">
                  <c:v>40018</c:v>
                </c:pt>
                <c:pt idx="2494">
                  <c:v>40021</c:v>
                </c:pt>
                <c:pt idx="2495">
                  <c:v>40022</c:v>
                </c:pt>
                <c:pt idx="2496">
                  <c:v>40023</c:v>
                </c:pt>
                <c:pt idx="2497">
                  <c:v>40024</c:v>
                </c:pt>
                <c:pt idx="2498">
                  <c:v>40025</c:v>
                </c:pt>
                <c:pt idx="2499">
                  <c:v>40028</c:v>
                </c:pt>
                <c:pt idx="2500">
                  <c:v>40029</c:v>
                </c:pt>
                <c:pt idx="2501">
                  <c:v>40030</c:v>
                </c:pt>
                <c:pt idx="2502">
                  <c:v>40031</c:v>
                </c:pt>
                <c:pt idx="2503">
                  <c:v>40032</c:v>
                </c:pt>
                <c:pt idx="2504">
                  <c:v>40035</c:v>
                </c:pt>
                <c:pt idx="2505">
                  <c:v>40036</c:v>
                </c:pt>
                <c:pt idx="2506">
                  <c:v>40037</c:v>
                </c:pt>
                <c:pt idx="2507">
                  <c:v>40038</c:v>
                </c:pt>
                <c:pt idx="2508">
                  <c:v>40039</c:v>
                </c:pt>
                <c:pt idx="2509">
                  <c:v>40042</c:v>
                </c:pt>
                <c:pt idx="2510">
                  <c:v>40043</c:v>
                </c:pt>
                <c:pt idx="2511">
                  <c:v>40044</c:v>
                </c:pt>
                <c:pt idx="2512">
                  <c:v>40045</c:v>
                </c:pt>
                <c:pt idx="2513">
                  <c:v>40046</c:v>
                </c:pt>
                <c:pt idx="2514">
                  <c:v>40049</c:v>
                </c:pt>
                <c:pt idx="2515">
                  <c:v>40050</c:v>
                </c:pt>
                <c:pt idx="2516">
                  <c:v>40051</c:v>
                </c:pt>
                <c:pt idx="2517">
                  <c:v>40052</c:v>
                </c:pt>
                <c:pt idx="2518">
                  <c:v>40053</c:v>
                </c:pt>
                <c:pt idx="2519">
                  <c:v>40056</c:v>
                </c:pt>
                <c:pt idx="2520">
                  <c:v>40057</c:v>
                </c:pt>
                <c:pt idx="2521">
                  <c:v>40058</c:v>
                </c:pt>
                <c:pt idx="2522">
                  <c:v>40059</c:v>
                </c:pt>
                <c:pt idx="2523">
                  <c:v>40060</c:v>
                </c:pt>
                <c:pt idx="2524">
                  <c:v>40063</c:v>
                </c:pt>
                <c:pt idx="2525">
                  <c:v>40064</c:v>
                </c:pt>
                <c:pt idx="2526">
                  <c:v>40065</c:v>
                </c:pt>
                <c:pt idx="2527">
                  <c:v>40066</c:v>
                </c:pt>
                <c:pt idx="2528">
                  <c:v>40067</c:v>
                </c:pt>
                <c:pt idx="2529">
                  <c:v>40070</c:v>
                </c:pt>
                <c:pt idx="2530">
                  <c:v>40071</c:v>
                </c:pt>
                <c:pt idx="2531">
                  <c:v>40072</c:v>
                </c:pt>
                <c:pt idx="2532">
                  <c:v>40073</c:v>
                </c:pt>
                <c:pt idx="2533">
                  <c:v>40074</c:v>
                </c:pt>
                <c:pt idx="2534">
                  <c:v>40077</c:v>
                </c:pt>
                <c:pt idx="2535">
                  <c:v>40078</c:v>
                </c:pt>
                <c:pt idx="2536">
                  <c:v>40079</c:v>
                </c:pt>
                <c:pt idx="2537">
                  <c:v>40080</c:v>
                </c:pt>
                <c:pt idx="2538">
                  <c:v>40081</c:v>
                </c:pt>
                <c:pt idx="2539">
                  <c:v>40084</c:v>
                </c:pt>
                <c:pt idx="2540">
                  <c:v>40085</c:v>
                </c:pt>
                <c:pt idx="2541">
                  <c:v>40086</c:v>
                </c:pt>
                <c:pt idx="2542">
                  <c:v>40087</c:v>
                </c:pt>
                <c:pt idx="2543">
                  <c:v>40088</c:v>
                </c:pt>
                <c:pt idx="2544">
                  <c:v>40091</c:v>
                </c:pt>
                <c:pt idx="2545">
                  <c:v>40092</c:v>
                </c:pt>
                <c:pt idx="2546">
                  <c:v>40093</c:v>
                </c:pt>
                <c:pt idx="2547">
                  <c:v>40094</c:v>
                </c:pt>
                <c:pt idx="2548">
                  <c:v>40095</c:v>
                </c:pt>
                <c:pt idx="2549">
                  <c:v>40098</c:v>
                </c:pt>
                <c:pt idx="2550">
                  <c:v>40099</c:v>
                </c:pt>
                <c:pt idx="2551">
                  <c:v>40100</c:v>
                </c:pt>
                <c:pt idx="2552">
                  <c:v>40101</c:v>
                </c:pt>
                <c:pt idx="2553">
                  <c:v>40102</c:v>
                </c:pt>
                <c:pt idx="2554">
                  <c:v>40105</c:v>
                </c:pt>
                <c:pt idx="2555">
                  <c:v>40106</c:v>
                </c:pt>
                <c:pt idx="2556">
                  <c:v>40107</c:v>
                </c:pt>
                <c:pt idx="2557">
                  <c:v>40108</c:v>
                </c:pt>
                <c:pt idx="2558">
                  <c:v>40109</c:v>
                </c:pt>
                <c:pt idx="2559">
                  <c:v>40112</c:v>
                </c:pt>
                <c:pt idx="2560">
                  <c:v>40113</c:v>
                </c:pt>
                <c:pt idx="2561">
                  <c:v>40114</c:v>
                </c:pt>
                <c:pt idx="2562">
                  <c:v>40115</c:v>
                </c:pt>
                <c:pt idx="2563">
                  <c:v>40116</c:v>
                </c:pt>
                <c:pt idx="2564">
                  <c:v>40119</c:v>
                </c:pt>
                <c:pt idx="2565">
                  <c:v>40120</c:v>
                </c:pt>
                <c:pt idx="2566">
                  <c:v>40121</c:v>
                </c:pt>
                <c:pt idx="2567">
                  <c:v>40122</c:v>
                </c:pt>
                <c:pt idx="2568">
                  <c:v>40123</c:v>
                </c:pt>
                <c:pt idx="2569">
                  <c:v>40126</c:v>
                </c:pt>
                <c:pt idx="2570">
                  <c:v>40127</c:v>
                </c:pt>
                <c:pt idx="2571">
                  <c:v>40128</c:v>
                </c:pt>
                <c:pt idx="2572">
                  <c:v>40129</c:v>
                </c:pt>
                <c:pt idx="2573">
                  <c:v>40130</c:v>
                </c:pt>
                <c:pt idx="2574">
                  <c:v>40133</c:v>
                </c:pt>
                <c:pt idx="2575">
                  <c:v>40134</c:v>
                </c:pt>
                <c:pt idx="2576">
                  <c:v>40135</c:v>
                </c:pt>
                <c:pt idx="2577">
                  <c:v>40136</c:v>
                </c:pt>
                <c:pt idx="2578">
                  <c:v>40137</c:v>
                </c:pt>
                <c:pt idx="2579">
                  <c:v>40140</c:v>
                </c:pt>
                <c:pt idx="2580">
                  <c:v>40141</c:v>
                </c:pt>
                <c:pt idx="2581">
                  <c:v>40142</c:v>
                </c:pt>
                <c:pt idx="2582">
                  <c:v>40143</c:v>
                </c:pt>
                <c:pt idx="2583">
                  <c:v>40144</c:v>
                </c:pt>
                <c:pt idx="2584">
                  <c:v>40147</c:v>
                </c:pt>
                <c:pt idx="2585">
                  <c:v>40148</c:v>
                </c:pt>
                <c:pt idx="2586">
                  <c:v>40149</c:v>
                </c:pt>
                <c:pt idx="2587">
                  <c:v>40150</c:v>
                </c:pt>
                <c:pt idx="2588">
                  <c:v>40151</c:v>
                </c:pt>
                <c:pt idx="2589">
                  <c:v>40154</c:v>
                </c:pt>
                <c:pt idx="2590">
                  <c:v>40155</c:v>
                </c:pt>
                <c:pt idx="2591">
                  <c:v>40156</c:v>
                </c:pt>
                <c:pt idx="2592">
                  <c:v>40157</c:v>
                </c:pt>
                <c:pt idx="2593">
                  <c:v>40158</c:v>
                </c:pt>
                <c:pt idx="2594">
                  <c:v>40161</c:v>
                </c:pt>
                <c:pt idx="2595">
                  <c:v>40162</c:v>
                </c:pt>
                <c:pt idx="2596">
                  <c:v>40163</c:v>
                </c:pt>
                <c:pt idx="2597">
                  <c:v>40164</c:v>
                </c:pt>
                <c:pt idx="2598">
                  <c:v>40165</c:v>
                </c:pt>
                <c:pt idx="2599">
                  <c:v>40168</c:v>
                </c:pt>
                <c:pt idx="2600">
                  <c:v>40169</c:v>
                </c:pt>
                <c:pt idx="2601">
                  <c:v>40170</c:v>
                </c:pt>
                <c:pt idx="2602">
                  <c:v>40171</c:v>
                </c:pt>
                <c:pt idx="2603">
                  <c:v>40172</c:v>
                </c:pt>
                <c:pt idx="2604">
                  <c:v>40175</c:v>
                </c:pt>
                <c:pt idx="2605">
                  <c:v>40176</c:v>
                </c:pt>
                <c:pt idx="2606">
                  <c:v>40177</c:v>
                </c:pt>
                <c:pt idx="2607">
                  <c:v>40178</c:v>
                </c:pt>
                <c:pt idx="2608">
                  <c:v>40179</c:v>
                </c:pt>
                <c:pt idx="2609">
                  <c:v>40182</c:v>
                </c:pt>
                <c:pt idx="2610">
                  <c:v>40183</c:v>
                </c:pt>
                <c:pt idx="2611">
                  <c:v>40184</c:v>
                </c:pt>
                <c:pt idx="2612">
                  <c:v>40185</c:v>
                </c:pt>
                <c:pt idx="2613">
                  <c:v>40186</c:v>
                </c:pt>
                <c:pt idx="2614">
                  <c:v>40189</c:v>
                </c:pt>
                <c:pt idx="2615">
                  <c:v>40190</c:v>
                </c:pt>
                <c:pt idx="2616">
                  <c:v>40191</c:v>
                </c:pt>
                <c:pt idx="2617">
                  <c:v>40192</c:v>
                </c:pt>
                <c:pt idx="2618">
                  <c:v>40193</c:v>
                </c:pt>
                <c:pt idx="2619">
                  <c:v>40196</c:v>
                </c:pt>
                <c:pt idx="2620">
                  <c:v>40197</c:v>
                </c:pt>
                <c:pt idx="2621">
                  <c:v>40198</c:v>
                </c:pt>
                <c:pt idx="2622">
                  <c:v>40199</c:v>
                </c:pt>
                <c:pt idx="2623">
                  <c:v>40200</c:v>
                </c:pt>
                <c:pt idx="2624">
                  <c:v>40203</c:v>
                </c:pt>
                <c:pt idx="2625">
                  <c:v>40204</c:v>
                </c:pt>
                <c:pt idx="2626">
                  <c:v>40205</c:v>
                </c:pt>
                <c:pt idx="2627">
                  <c:v>40206</c:v>
                </c:pt>
                <c:pt idx="2628">
                  <c:v>40207</c:v>
                </c:pt>
                <c:pt idx="2629">
                  <c:v>40210</c:v>
                </c:pt>
                <c:pt idx="2630">
                  <c:v>40211</c:v>
                </c:pt>
                <c:pt idx="2631">
                  <c:v>40212</c:v>
                </c:pt>
                <c:pt idx="2632">
                  <c:v>40213</c:v>
                </c:pt>
                <c:pt idx="2633">
                  <c:v>40214</c:v>
                </c:pt>
                <c:pt idx="2634">
                  <c:v>40217</c:v>
                </c:pt>
                <c:pt idx="2635">
                  <c:v>40218</c:v>
                </c:pt>
                <c:pt idx="2636">
                  <c:v>40219</c:v>
                </c:pt>
                <c:pt idx="2637">
                  <c:v>40220</c:v>
                </c:pt>
                <c:pt idx="2638">
                  <c:v>40221</c:v>
                </c:pt>
                <c:pt idx="2639">
                  <c:v>40224</c:v>
                </c:pt>
                <c:pt idx="2640">
                  <c:v>40225</c:v>
                </c:pt>
                <c:pt idx="2641">
                  <c:v>40226</c:v>
                </c:pt>
                <c:pt idx="2642">
                  <c:v>40227</c:v>
                </c:pt>
                <c:pt idx="2643">
                  <c:v>40228</c:v>
                </c:pt>
                <c:pt idx="2644">
                  <c:v>40231</c:v>
                </c:pt>
                <c:pt idx="2645">
                  <c:v>40232</c:v>
                </c:pt>
                <c:pt idx="2646">
                  <c:v>40233</c:v>
                </c:pt>
                <c:pt idx="2647">
                  <c:v>40234</c:v>
                </c:pt>
                <c:pt idx="2648">
                  <c:v>40235</c:v>
                </c:pt>
                <c:pt idx="2649">
                  <c:v>40238</c:v>
                </c:pt>
                <c:pt idx="2650">
                  <c:v>40239</c:v>
                </c:pt>
                <c:pt idx="2651">
                  <c:v>40240</c:v>
                </c:pt>
                <c:pt idx="2652">
                  <c:v>40241</c:v>
                </c:pt>
                <c:pt idx="2653">
                  <c:v>40242</c:v>
                </c:pt>
                <c:pt idx="2654">
                  <c:v>40245</c:v>
                </c:pt>
                <c:pt idx="2655">
                  <c:v>40246</c:v>
                </c:pt>
                <c:pt idx="2656">
                  <c:v>40247</c:v>
                </c:pt>
                <c:pt idx="2657">
                  <c:v>40248</c:v>
                </c:pt>
                <c:pt idx="2658">
                  <c:v>40249</c:v>
                </c:pt>
                <c:pt idx="2659">
                  <c:v>40252</c:v>
                </c:pt>
                <c:pt idx="2660">
                  <c:v>40253</c:v>
                </c:pt>
                <c:pt idx="2661">
                  <c:v>40254</c:v>
                </c:pt>
                <c:pt idx="2662">
                  <c:v>40255</c:v>
                </c:pt>
                <c:pt idx="2663">
                  <c:v>40256</c:v>
                </c:pt>
                <c:pt idx="2664">
                  <c:v>40259</c:v>
                </c:pt>
                <c:pt idx="2665">
                  <c:v>40260</c:v>
                </c:pt>
                <c:pt idx="2666">
                  <c:v>40261</c:v>
                </c:pt>
                <c:pt idx="2667">
                  <c:v>40262</c:v>
                </c:pt>
                <c:pt idx="2668">
                  <c:v>40263</c:v>
                </c:pt>
                <c:pt idx="2669">
                  <c:v>40266</c:v>
                </c:pt>
                <c:pt idx="2670">
                  <c:v>40267</c:v>
                </c:pt>
                <c:pt idx="2671">
                  <c:v>40268</c:v>
                </c:pt>
                <c:pt idx="2672">
                  <c:v>40269</c:v>
                </c:pt>
                <c:pt idx="2673">
                  <c:v>40270</c:v>
                </c:pt>
                <c:pt idx="2674">
                  <c:v>40273</c:v>
                </c:pt>
                <c:pt idx="2675">
                  <c:v>40274</c:v>
                </c:pt>
                <c:pt idx="2676">
                  <c:v>40275</c:v>
                </c:pt>
                <c:pt idx="2677">
                  <c:v>40276</c:v>
                </c:pt>
                <c:pt idx="2678">
                  <c:v>40277</c:v>
                </c:pt>
                <c:pt idx="2679">
                  <c:v>40280</c:v>
                </c:pt>
                <c:pt idx="2680">
                  <c:v>40281</c:v>
                </c:pt>
                <c:pt idx="2681">
                  <c:v>40282</c:v>
                </c:pt>
                <c:pt idx="2682">
                  <c:v>40283</c:v>
                </c:pt>
                <c:pt idx="2683">
                  <c:v>40284</c:v>
                </c:pt>
                <c:pt idx="2684">
                  <c:v>40287</c:v>
                </c:pt>
                <c:pt idx="2685">
                  <c:v>40288</c:v>
                </c:pt>
                <c:pt idx="2686">
                  <c:v>40289</c:v>
                </c:pt>
                <c:pt idx="2687">
                  <c:v>40290</c:v>
                </c:pt>
                <c:pt idx="2688">
                  <c:v>40291</c:v>
                </c:pt>
                <c:pt idx="2689">
                  <c:v>40294</c:v>
                </c:pt>
                <c:pt idx="2690">
                  <c:v>40295</c:v>
                </c:pt>
                <c:pt idx="2691">
                  <c:v>40296</c:v>
                </c:pt>
                <c:pt idx="2692">
                  <c:v>40297</c:v>
                </c:pt>
                <c:pt idx="2693">
                  <c:v>40298</c:v>
                </c:pt>
                <c:pt idx="2694">
                  <c:v>40301</c:v>
                </c:pt>
                <c:pt idx="2695">
                  <c:v>40302</c:v>
                </c:pt>
                <c:pt idx="2696">
                  <c:v>40303</c:v>
                </c:pt>
                <c:pt idx="2697">
                  <c:v>40304</c:v>
                </c:pt>
                <c:pt idx="2698">
                  <c:v>40305</c:v>
                </c:pt>
                <c:pt idx="2699">
                  <c:v>40308</c:v>
                </c:pt>
                <c:pt idx="2700">
                  <c:v>40309</c:v>
                </c:pt>
                <c:pt idx="2701">
                  <c:v>40310</c:v>
                </c:pt>
                <c:pt idx="2702">
                  <c:v>40311</c:v>
                </c:pt>
                <c:pt idx="2703">
                  <c:v>40312</c:v>
                </c:pt>
                <c:pt idx="2704">
                  <c:v>40315</c:v>
                </c:pt>
                <c:pt idx="2705">
                  <c:v>40316</c:v>
                </c:pt>
                <c:pt idx="2706">
                  <c:v>40317</c:v>
                </c:pt>
                <c:pt idx="2707">
                  <c:v>40318</c:v>
                </c:pt>
                <c:pt idx="2708">
                  <c:v>40319</c:v>
                </c:pt>
                <c:pt idx="2709">
                  <c:v>40322</c:v>
                </c:pt>
                <c:pt idx="2710">
                  <c:v>40323</c:v>
                </c:pt>
                <c:pt idx="2711">
                  <c:v>40324</c:v>
                </c:pt>
                <c:pt idx="2712">
                  <c:v>40325</c:v>
                </c:pt>
                <c:pt idx="2713">
                  <c:v>40326</c:v>
                </c:pt>
                <c:pt idx="2714">
                  <c:v>40329</c:v>
                </c:pt>
                <c:pt idx="2715">
                  <c:v>40330</c:v>
                </c:pt>
                <c:pt idx="2716">
                  <c:v>40331</c:v>
                </c:pt>
                <c:pt idx="2717">
                  <c:v>40332</c:v>
                </c:pt>
                <c:pt idx="2718">
                  <c:v>40333</c:v>
                </c:pt>
                <c:pt idx="2719">
                  <c:v>40336</c:v>
                </c:pt>
                <c:pt idx="2720">
                  <c:v>40337</c:v>
                </c:pt>
                <c:pt idx="2721">
                  <c:v>40338</c:v>
                </c:pt>
                <c:pt idx="2722">
                  <c:v>40339</c:v>
                </c:pt>
                <c:pt idx="2723">
                  <c:v>40340</c:v>
                </c:pt>
                <c:pt idx="2724">
                  <c:v>40343</c:v>
                </c:pt>
                <c:pt idx="2725">
                  <c:v>40344</c:v>
                </c:pt>
                <c:pt idx="2726">
                  <c:v>40345</c:v>
                </c:pt>
                <c:pt idx="2727">
                  <c:v>40346</c:v>
                </c:pt>
                <c:pt idx="2728">
                  <c:v>40347</c:v>
                </c:pt>
                <c:pt idx="2729">
                  <c:v>40350</c:v>
                </c:pt>
                <c:pt idx="2730">
                  <c:v>40351</c:v>
                </c:pt>
                <c:pt idx="2731">
                  <c:v>40352</c:v>
                </c:pt>
                <c:pt idx="2732">
                  <c:v>40353</c:v>
                </c:pt>
                <c:pt idx="2733">
                  <c:v>40354</c:v>
                </c:pt>
                <c:pt idx="2734">
                  <c:v>40357</c:v>
                </c:pt>
                <c:pt idx="2735">
                  <c:v>40358</c:v>
                </c:pt>
                <c:pt idx="2736">
                  <c:v>40359</c:v>
                </c:pt>
                <c:pt idx="2737">
                  <c:v>40360</c:v>
                </c:pt>
                <c:pt idx="2738">
                  <c:v>40361</c:v>
                </c:pt>
                <c:pt idx="2739">
                  <c:v>40364</c:v>
                </c:pt>
                <c:pt idx="2740">
                  <c:v>40365</c:v>
                </c:pt>
                <c:pt idx="2741">
                  <c:v>40366</c:v>
                </c:pt>
                <c:pt idx="2742">
                  <c:v>40367</c:v>
                </c:pt>
                <c:pt idx="2743">
                  <c:v>40368</c:v>
                </c:pt>
                <c:pt idx="2744">
                  <c:v>40371</c:v>
                </c:pt>
                <c:pt idx="2745">
                  <c:v>40372</c:v>
                </c:pt>
                <c:pt idx="2746">
                  <c:v>40373</c:v>
                </c:pt>
                <c:pt idx="2747">
                  <c:v>40374</c:v>
                </c:pt>
                <c:pt idx="2748">
                  <c:v>40375</c:v>
                </c:pt>
                <c:pt idx="2749">
                  <c:v>40378</c:v>
                </c:pt>
                <c:pt idx="2750">
                  <c:v>40379</c:v>
                </c:pt>
                <c:pt idx="2751">
                  <c:v>40380</c:v>
                </c:pt>
                <c:pt idx="2752">
                  <c:v>40381</c:v>
                </c:pt>
                <c:pt idx="2753">
                  <c:v>40382</c:v>
                </c:pt>
                <c:pt idx="2754">
                  <c:v>40385</c:v>
                </c:pt>
                <c:pt idx="2755">
                  <c:v>40386</c:v>
                </c:pt>
                <c:pt idx="2756">
                  <c:v>40387</c:v>
                </c:pt>
                <c:pt idx="2757">
                  <c:v>40388</c:v>
                </c:pt>
                <c:pt idx="2758">
                  <c:v>40389</c:v>
                </c:pt>
                <c:pt idx="2759">
                  <c:v>40392</c:v>
                </c:pt>
                <c:pt idx="2760">
                  <c:v>40393</c:v>
                </c:pt>
                <c:pt idx="2761">
                  <c:v>40394</c:v>
                </c:pt>
                <c:pt idx="2762">
                  <c:v>40395</c:v>
                </c:pt>
                <c:pt idx="2763">
                  <c:v>40396</c:v>
                </c:pt>
                <c:pt idx="2764">
                  <c:v>40399</c:v>
                </c:pt>
                <c:pt idx="2765">
                  <c:v>40400</c:v>
                </c:pt>
                <c:pt idx="2766">
                  <c:v>40401</c:v>
                </c:pt>
                <c:pt idx="2767">
                  <c:v>40402</c:v>
                </c:pt>
                <c:pt idx="2768">
                  <c:v>40403</c:v>
                </c:pt>
                <c:pt idx="2769">
                  <c:v>40406</c:v>
                </c:pt>
                <c:pt idx="2770">
                  <c:v>40407</c:v>
                </c:pt>
                <c:pt idx="2771">
                  <c:v>40408</c:v>
                </c:pt>
                <c:pt idx="2772">
                  <c:v>40409</c:v>
                </c:pt>
                <c:pt idx="2773">
                  <c:v>40410</c:v>
                </c:pt>
                <c:pt idx="2774">
                  <c:v>40413</c:v>
                </c:pt>
                <c:pt idx="2775">
                  <c:v>40414</c:v>
                </c:pt>
                <c:pt idx="2776">
                  <c:v>40415</c:v>
                </c:pt>
                <c:pt idx="2777">
                  <c:v>40416</c:v>
                </c:pt>
                <c:pt idx="2778">
                  <c:v>40417</c:v>
                </c:pt>
                <c:pt idx="2779">
                  <c:v>40420</c:v>
                </c:pt>
                <c:pt idx="2780">
                  <c:v>40421</c:v>
                </c:pt>
                <c:pt idx="2781">
                  <c:v>40422</c:v>
                </c:pt>
                <c:pt idx="2782">
                  <c:v>40423</c:v>
                </c:pt>
                <c:pt idx="2783">
                  <c:v>40424</c:v>
                </c:pt>
                <c:pt idx="2784">
                  <c:v>40427</c:v>
                </c:pt>
                <c:pt idx="2785">
                  <c:v>40428</c:v>
                </c:pt>
                <c:pt idx="2786">
                  <c:v>40429</c:v>
                </c:pt>
                <c:pt idx="2787">
                  <c:v>40430</c:v>
                </c:pt>
                <c:pt idx="2788">
                  <c:v>40431</c:v>
                </c:pt>
                <c:pt idx="2789">
                  <c:v>40434</c:v>
                </c:pt>
                <c:pt idx="2790">
                  <c:v>40435</c:v>
                </c:pt>
                <c:pt idx="2791">
                  <c:v>40436</c:v>
                </c:pt>
                <c:pt idx="2792">
                  <c:v>40437</c:v>
                </c:pt>
                <c:pt idx="2793">
                  <c:v>40438</c:v>
                </c:pt>
                <c:pt idx="2794">
                  <c:v>40441</c:v>
                </c:pt>
                <c:pt idx="2795">
                  <c:v>40442</c:v>
                </c:pt>
                <c:pt idx="2796">
                  <c:v>40443</c:v>
                </c:pt>
                <c:pt idx="2797">
                  <c:v>40444</c:v>
                </c:pt>
                <c:pt idx="2798">
                  <c:v>40445</c:v>
                </c:pt>
                <c:pt idx="2799">
                  <c:v>40448</c:v>
                </c:pt>
                <c:pt idx="2800">
                  <c:v>40449</c:v>
                </c:pt>
                <c:pt idx="2801">
                  <c:v>40450</c:v>
                </c:pt>
                <c:pt idx="2802">
                  <c:v>40451</c:v>
                </c:pt>
                <c:pt idx="2803">
                  <c:v>40452</c:v>
                </c:pt>
                <c:pt idx="2804">
                  <c:v>40455</c:v>
                </c:pt>
                <c:pt idx="2805">
                  <c:v>40456</c:v>
                </c:pt>
                <c:pt idx="2806">
                  <c:v>40457</c:v>
                </c:pt>
                <c:pt idx="2807">
                  <c:v>40458</c:v>
                </c:pt>
                <c:pt idx="2808">
                  <c:v>40459</c:v>
                </c:pt>
                <c:pt idx="2809">
                  <c:v>40462</c:v>
                </c:pt>
                <c:pt idx="2810">
                  <c:v>40463</c:v>
                </c:pt>
                <c:pt idx="2811">
                  <c:v>40464</c:v>
                </c:pt>
                <c:pt idx="2812">
                  <c:v>40465</c:v>
                </c:pt>
                <c:pt idx="2813">
                  <c:v>40466</c:v>
                </c:pt>
                <c:pt idx="2814">
                  <c:v>40469</c:v>
                </c:pt>
                <c:pt idx="2815">
                  <c:v>40470</c:v>
                </c:pt>
                <c:pt idx="2816">
                  <c:v>40471</c:v>
                </c:pt>
                <c:pt idx="2817">
                  <c:v>40472</c:v>
                </c:pt>
                <c:pt idx="2818">
                  <c:v>40473</c:v>
                </c:pt>
                <c:pt idx="2819">
                  <c:v>40476</c:v>
                </c:pt>
                <c:pt idx="2820">
                  <c:v>40477</c:v>
                </c:pt>
                <c:pt idx="2821">
                  <c:v>40478</c:v>
                </c:pt>
                <c:pt idx="2822">
                  <c:v>40479</c:v>
                </c:pt>
                <c:pt idx="2823">
                  <c:v>40480</c:v>
                </c:pt>
                <c:pt idx="2824">
                  <c:v>40483</c:v>
                </c:pt>
                <c:pt idx="2825">
                  <c:v>40484</c:v>
                </c:pt>
                <c:pt idx="2826">
                  <c:v>40485</c:v>
                </c:pt>
                <c:pt idx="2827">
                  <c:v>40486</c:v>
                </c:pt>
                <c:pt idx="2828">
                  <c:v>40487</c:v>
                </c:pt>
                <c:pt idx="2829">
                  <c:v>40490</c:v>
                </c:pt>
                <c:pt idx="2830">
                  <c:v>40491</c:v>
                </c:pt>
                <c:pt idx="2831">
                  <c:v>40492</c:v>
                </c:pt>
                <c:pt idx="2832">
                  <c:v>40493</c:v>
                </c:pt>
                <c:pt idx="2833">
                  <c:v>40494</c:v>
                </c:pt>
                <c:pt idx="2834">
                  <c:v>40497</c:v>
                </c:pt>
                <c:pt idx="2835">
                  <c:v>40498</c:v>
                </c:pt>
                <c:pt idx="2836">
                  <c:v>40499</c:v>
                </c:pt>
                <c:pt idx="2837">
                  <c:v>40500</c:v>
                </c:pt>
                <c:pt idx="2838">
                  <c:v>40501</c:v>
                </c:pt>
                <c:pt idx="2839">
                  <c:v>40504</c:v>
                </c:pt>
                <c:pt idx="2840">
                  <c:v>40505</c:v>
                </c:pt>
                <c:pt idx="2841">
                  <c:v>40506</c:v>
                </c:pt>
                <c:pt idx="2842">
                  <c:v>40507</c:v>
                </c:pt>
                <c:pt idx="2843">
                  <c:v>40508</c:v>
                </c:pt>
                <c:pt idx="2844">
                  <c:v>40511</c:v>
                </c:pt>
                <c:pt idx="2845">
                  <c:v>40512</c:v>
                </c:pt>
                <c:pt idx="2846">
                  <c:v>40513</c:v>
                </c:pt>
                <c:pt idx="2847">
                  <c:v>40514</c:v>
                </c:pt>
                <c:pt idx="2848">
                  <c:v>40515</c:v>
                </c:pt>
                <c:pt idx="2849">
                  <c:v>40518</c:v>
                </c:pt>
                <c:pt idx="2850">
                  <c:v>40519</c:v>
                </c:pt>
                <c:pt idx="2851">
                  <c:v>40520</c:v>
                </c:pt>
                <c:pt idx="2852">
                  <c:v>40521</c:v>
                </c:pt>
                <c:pt idx="2853">
                  <c:v>40522</c:v>
                </c:pt>
                <c:pt idx="2854">
                  <c:v>40525</c:v>
                </c:pt>
                <c:pt idx="2855">
                  <c:v>40526</c:v>
                </c:pt>
                <c:pt idx="2856">
                  <c:v>40527</c:v>
                </c:pt>
                <c:pt idx="2857">
                  <c:v>40528</c:v>
                </c:pt>
                <c:pt idx="2858">
                  <c:v>40529</c:v>
                </c:pt>
                <c:pt idx="2859">
                  <c:v>40532</c:v>
                </c:pt>
                <c:pt idx="2860">
                  <c:v>40533</c:v>
                </c:pt>
                <c:pt idx="2861">
                  <c:v>40534</c:v>
                </c:pt>
                <c:pt idx="2862">
                  <c:v>40535</c:v>
                </c:pt>
                <c:pt idx="2863">
                  <c:v>40536</c:v>
                </c:pt>
                <c:pt idx="2864">
                  <c:v>40539</c:v>
                </c:pt>
                <c:pt idx="2865">
                  <c:v>40540</c:v>
                </c:pt>
                <c:pt idx="2866">
                  <c:v>40541</c:v>
                </c:pt>
                <c:pt idx="2867">
                  <c:v>40542</c:v>
                </c:pt>
                <c:pt idx="2868">
                  <c:v>40543</c:v>
                </c:pt>
                <c:pt idx="2869">
                  <c:v>40546</c:v>
                </c:pt>
                <c:pt idx="2870">
                  <c:v>40547</c:v>
                </c:pt>
                <c:pt idx="2871">
                  <c:v>40548</c:v>
                </c:pt>
                <c:pt idx="2872">
                  <c:v>40549</c:v>
                </c:pt>
                <c:pt idx="2873">
                  <c:v>40550</c:v>
                </c:pt>
                <c:pt idx="2874">
                  <c:v>40553</c:v>
                </c:pt>
                <c:pt idx="2875">
                  <c:v>40554</c:v>
                </c:pt>
                <c:pt idx="2876">
                  <c:v>40555</c:v>
                </c:pt>
                <c:pt idx="2877">
                  <c:v>40556</c:v>
                </c:pt>
                <c:pt idx="2878">
                  <c:v>40557</c:v>
                </c:pt>
                <c:pt idx="2879">
                  <c:v>40560</c:v>
                </c:pt>
                <c:pt idx="2880">
                  <c:v>40561</c:v>
                </c:pt>
                <c:pt idx="2881">
                  <c:v>40562</c:v>
                </c:pt>
                <c:pt idx="2882">
                  <c:v>40563</c:v>
                </c:pt>
                <c:pt idx="2883">
                  <c:v>40564</c:v>
                </c:pt>
                <c:pt idx="2884">
                  <c:v>40567</c:v>
                </c:pt>
                <c:pt idx="2885">
                  <c:v>40568</c:v>
                </c:pt>
                <c:pt idx="2886">
                  <c:v>40569</c:v>
                </c:pt>
                <c:pt idx="2887">
                  <c:v>40570</c:v>
                </c:pt>
                <c:pt idx="2888">
                  <c:v>40571</c:v>
                </c:pt>
                <c:pt idx="2889">
                  <c:v>40574</c:v>
                </c:pt>
                <c:pt idx="2890">
                  <c:v>40575</c:v>
                </c:pt>
                <c:pt idx="2891">
                  <c:v>40576</c:v>
                </c:pt>
                <c:pt idx="2892">
                  <c:v>40577</c:v>
                </c:pt>
                <c:pt idx="2893">
                  <c:v>40578</c:v>
                </c:pt>
                <c:pt idx="2894">
                  <c:v>40581</c:v>
                </c:pt>
                <c:pt idx="2895">
                  <c:v>40582</c:v>
                </c:pt>
                <c:pt idx="2896">
                  <c:v>40583</c:v>
                </c:pt>
                <c:pt idx="2897">
                  <c:v>40584</c:v>
                </c:pt>
                <c:pt idx="2898">
                  <c:v>40585</c:v>
                </c:pt>
                <c:pt idx="2899">
                  <c:v>40588</c:v>
                </c:pt>
                <c:pt idx="2900">
                  <c:v>40589</c:v>
                </c:pt>
                <c:pt idx="2901">
                  <c:v>40590</c:v>
                </c:pt>
                <c:pt idx="2902">
                  <c:v>40591</c:v>
                </c:pt>
                <c:pt idx="2903">
                  <c:v>40592</c:v>
                </c:pt>
                <c:pt idx="2904">
                  <c:v>40595</c:v>
                </c:pt>
                <c:pt idx="2905">
                  <c:v>40596</c:v>
                </c:pt>
                <c:pt idx="2906">
                  <c:v>40597</c:v>
                </c:pt>
                <c:pt idx="2907">
                  <c:v>40598</c:v>
                </c:pt>
                <c:pt idx="2908">
                  <c:v>40599</c:v>
                </c:pt>
                <c:pt idx="2909">
                  <c:v>40602</c:v>
                </c:pt>
                <c:pt idx="2910">
                  <c:v>40603</c:v>
                </c:pt>
                <c:pt idx="2911">
                  <c:v>40604</c:v>
                </c:pt>
                <c:pt idx="2912">
                  <c:v>40605</c:v>
                </c:pt>
                <c:pt idx="2913">
                  <c:v>40606</c:v>
                </c:pt>
                <c:pt idx="2914">
                  <c:v>40609</c:v>
                </c:pt>
                <c:pt idx="2915">
                  <c:v>40610</c:v>
                </c:pt>
                <c:pt idx="2916">
                  <c:v>40611</c:v>
                </c:pt>
                <c:pt idx="2917">
                  <c:v>40612</c:v>
                </c:pt>
                <c:pt idx="2918">
                  <c:v>40613</c:v>
                </c:pt>
                <c:pt idx="2919">
                  <c:v>40616</c:v>
                </c:pt>
                <c:pt idx="2920">
                  <c:v>40617</c:v>
                </c:pt>
                <c:pt idx="2921">
                  <c:v>40618</c:v>
                </c:pt>
                <c:pt idx="2922">
                  <c:v>40619</c:v>
                </c:pt>
                <c:pt idx="2923">
                  <c:v>40620</c:v>
                </c:pt>
                <c:pt idx="2924">
                  <c:v>40623</c:v>
                </c:pt>
                <c:pt idx="2925">
                  <c:v>40624</c:v>
                </c:pt>
                <c:pt idx="2926">
                  <c:v>40625</c:v>
                </c:pt>
                <c:pt idx="2927">
                  <c:v>40626</c:v>
                </c:pt>
                <c:pt idx="2928">
                  <c:v>40627</c:v>
                </c:pt>
                <c:pt idx="2929">
                  <c:v>40630</c:v>
                </c:pt>
                <c:pt idx="2930">
                  <c:v>40631</c:v>
                </c:pt>
                <c:pt idx="2931">
                  <c:v>40632</c:v>
                </c:pt>
                <c:pt idx="2932">
                  <c:v>40633</c:v>
                </c:pt>
                <c:pt idx="2933">
                  <c:v>40634</c:v>
                </c:pt>
                <c:pt idx="2934">
                  <c:v>40637</c:v>
                </c:pt>
                <c:pt idx="2935">
                  <c:v>40638</c:v>
                </c:pt>
                <c:pt idx="2936">
                  <c:v>40639</c:v>
                </c:pt>
                <c:pt idx="2937">
                  <c:v>40640</c:v>
                </c:pt>
                <c:pt idx="2938">
                  <c:v>40641</c:v>
                </c:pt>
                <c:pt idx="2939">
                  <c:v>40644</c:v>
                </c:pt>
                <c:pt idx="2940">
                  <c:v>40645</c:v>
                </c:pt>
                <c:pt idx="2941">
                  <c:v>40646</c:v>
                </c:pt>
                <c:pt idx="2942">
                  <c:v>40647</c:v>
                </c:pt>
                <c:pt idx="2943">
                  <c:v>40648</c:v>
                </c:pt>
                <c:pt idx="2944">
                  <c:v>40651</c:v>
                </c:pt>
                <c:pt idx="2945">
                  <c:v>40652</c:v>
                </c:pt>
                <c:pt idx="2946">
                  <c:v>40653</c:v>
                </c:pt>
                <c:pt idx="2947">
                  <c:v>40654</c:v>
                </c:pt>
                <c:pt idx="2948">
                  <c:v>40655</c:v>
                </c:pt>
                <c:pt idx="2949">
                  <c:v>40658</c:v>
                </c:pt>
                <c:pt idx="2950">
                  <c:v>40659</c:v>
                </c:pt>
                <c:pt idx="2951">
                  <c:v>40660</c:v>
                </c:pt>
                <c:pt idx="2952">
                  <c:v>40661</c:v>
                </c:pt>
                <c:pt idx="2953">
                  <c:v>40662</c:v>
                </c:pt>
                <c:pt idx="2954">
                  <c:v>40665</c:v>
                </c:pt>
                <c:pt idx="2955">
                  <c:v>40666</c:v>
                </c:pt>
                <c:pt idx="2956">
                  <c:v>40667</c:v>
                </c:pt>
                <c:pt idx="2957">
                  <c:v>40668</c:v>
                </c:pt>
                <c:pt idx="2958">
                  <c:v>40669</c:v>
                </c:pt>
                <c:pt idx="2959">
                  <c:v>40672</c:v>
                </c:pt>
                <c:pt idx="2960">
                  <c:v>40673</c:v>
                </c:pt>
                <c:pt idx="2961">
                  <c:v>40674</c:v>
                </c:pt>
                <c:pt idx="2962">
                  <c:v>40675</c:v>
                </c:pt>
                <c:pt idx="2963">
                  <c:v>40676</c:v>
                </c:pt>
                <c:pt idx="2964">
                  <c:v>40679</c:v>
                </c:pt>
                <c:pt idx="2965">
                  <c:v>40680</c:v>
                </c:pt>
                <c:pt idx="2966">
                  <c:v>40681</c:v>
                </c:pt>
                <c:pt idx="2967">
                  <c:v>40682</c:v>
                </c:pt>
                <c:pt idx="2968">
                  <c:v>40683</c:v>
                </c:pt>
                <c:pt idx="2969">
                  <c:v>40686</c:v>
                </c:pt>
                <c:pt idx="2970">
                  <c:v>40687</c:v>
                </c:pt>
                <c:pt idx="2971">
                  <c:v>40688</c:v>
                </c:pt>
                <c:pt idx="2972">
                  <c:v>40689</c:v>
                </c:pt>
                <c:pt idx="2973">
                  <c:v>40690</c:v>
                </c:pt>
                <c:pt idx="2974">
                  <c:v>40693</c:v>
                </c:pt>
                <c:pt idx="2975">
                  <c:v>40694</c:v>
                </c:pt>
                <c:pt idx="2976">
                  <c:v>40695</c:v>
                </c:pt>
                <c:pt idx="2977">
                  <c:v>40696</c:v>
                </c:pt>
                <c:pt idx="2978">
                  <c:v>40697</c:v>
                </c:pt>
                <c:pt idx="2979">
                  <c:v>40700</c:v>
                </c:pt>
                <c:pt idx="2980">
                  <c:v>40701</c:v>
                </c:pt>
                <c:pt idx="2981">
                  <c:v>40702</c:v>
                </c:pt>
                <c:pt idx="2982">
                  <c:v>40703</c:v>
                </c:pt>
                <c:pt idx="2983">
                  <c:v>40704</c:v>
                </c:pt>
                <c:pt idx="2984">
                  <c:v>40707</c:v>
                </c:pt>
                <c:pt idx="2985">
                  <c:v>40708</c:v>
                </c:pt>
                <c:pt idx="2986">
                  <c:v>40709</c:v>
                </c:pt>
                <c:pt idx="2987">
                  <c:v>40710</c:v>
                </c:pt>
                <c:pt idx="2988">
                  <c:v>40711</c:v>
                </c:pt>
                <c:pt idx="2989">
                  <c:v>40714</c:v>
                </c:pt>
                <c:pt idx="2990">
                  <c:v>40715</c:v>
                </c:pt>
                <c:pt idx="2991">
                  <c:v>40716</c:v>
                </c:pt>
                <c:pt idx="2992">
                  <c:v>40717</c:v>
                </c:pt>
                <c:pt idx="2993">
                  <c:v>40718</c:v>
                </c:pt>
                <c:pt idx="2994">
                  <c:v>40721</c:v>
                </c:pt>
                <c:pt idx="2995">
                  <c:v>40722</c:v>
                </c:pt>
                <c:pt idx="2996">
                  <c:v>40723</c:v>
                </c:pt>
                <c:pt idx="2997">
                  <c:v>40724</c:v>
                </c:pt>
                <c:pt idx="2998">
                  <c:v>40725</c:v>
                </c:pt>
                <c:pt idx="2999">
                  <c:v>40728</c:v>
                </c:pt>
                <c:pt idx="3000">
                  <c:v>40729</c:v>
                </c:pt>
                <c:pt idx="3001">
                  <c:v>40730</c:v>
                </c:pt>
                <c:pt idx="3002">
                  <c:v>40731</c:v>
                </c:pt>
                <c:pt idx="3003">
                  <c:v>40732</c:v>
                </c:pt>
                <c:pt idx="3004">
                  <c:v>40735</c:v>
                </c:pt>
                <c:pt idx="3005">
                  <c:v>40736</c:v>
                </c:pt>
                <c:pt idx="3006">
                  <c:v>40737</c:v>
                </c:pt>
                <c:pt idx="3007">
                  <c:v>40738</c:v>
                </c:pt>
                <c:pt idx="3008">
                  <c:v>40739</c:v>
                </c:pt>
                <c:pt idx="3009">
                  <c:v>40742</c:v>
                </c:pt>
                <c:pt idx="3010">
                  <c:v>40743</c:v>
                </c:pt>
                <c:pt idx="3011">
                  <c:v>40744</c:v>
                </c:pt>
                <c:pt idx="3012">
                  <c:v>40745</c:v>
                </c:pt>
                <c:pt idx="3013">
                  <c:v>40746</c:v>
                </c:pt>
                <c:pt idx="3014">
                  <c:v>40749</c:v>
                </c:pt>
                <c:pt idx="3015">
                  <c:v>40750</c:v>
                </c:pt>
                <c:pt idx="3016">
                  <c:v>40751</c:v>
                </c:pt>
                <c:pt idx="3017">
                  <c:v>40752</c:v>
                </c:pt>
                <c:pt idx="3018">
                  <c:v>40753</c:v>
                </c:pt>
                <c:pt idx="3019">
                  <c:v>40756</c:v>
                </c:pt>
                <c:pt idx="3020">
                  <c:v>40757</c:v>
                </c:pt>
                <c:pt idx="3021">
                  <c:v>40758</c:v>
                </c:pt>
                <c:pt idx="3022">
                  <c:v>40759</c:v>
                </c:pt>
                <c:pt idx="3023">
                  <c:v>40760</c:v>
                </c:pt>
                <c:pt idx="3024">
                  <c:v>40763</c:v>
                </c:pt>
                <c:pt idx="3025">
                  <c:v>40764</c:v>
                </c:pt>
                <c:pt idx="3026">
                  <c:v>40765</c:v>
                </c:pt>
                <c:pt idx="3027">
                  <c:v>40766</c:v>
                </c:pt>
                <c:pt idx="3028">
                  <c:v>40767</c:v>
                </c:pt>
                <c:pt idx="3029">
                  <c:v>40770</c:v>
                </c:pt>
                <c:pt idx="3030">
                  <c:v>40771</c:v>
                </c:pt>
                <c:pt idx="3031">
                  <c:v>40772</c:v>
                </c:pt>
                <c:pt idx="3032">
                  <c:v>40773</c:v>
                </c:pt>
                <c:pt idx="3033">
                  <c:v>40774</c:v>
                </c:pt>
                <c:pt idx="3034">
                  <c:v>40777</c:v>
                </c:pt>
                <c:pt idx="3035">
                  <c:v>40778</c:v>
                </c:pt>
                <c:pt idx="3036">
                  <c:v>40779</c:v>
                </c:pt>
                <c:pt idx="3037">
                  <c:v>40780</c:v>
                </c:pt>
                <c:pt idx="3038">
                  <c:v>40781</c:v>
                </c:pt>
                <c:pt idx="3039">
                  <c:v>40784</c:v>
                </c:pt>
                <c:pt idx="3040">
                  <c:v>40785</c:v>
                </c:pt>
                <c:pt idx="3041">
                  <c:v>40786</c:v>
                </c:pt>
                <c:pt idx="3042">
                  <c:v>40787</c:v>
                </c:pt>
                <c:pt idx="3043">
                  <c:v>40788</c:v>
                </c:pt>
                <c:pt idx="3044">
                  <c:v>40791</c:v>
                </c:pt>
                <c:pt idx="3045">
                  <c:v>40792</c:v>
                </c:pt>
                <c:pt idx="3046">
                  <c:v>40793</c:v>
                </c:pt>
                <c:pt idx="3047">
                  <c:v>40794</c:v>
                </c:pt>
                <c:pt idx="3048">
                  <c:v>40795</c:v>
                </c:pt>
                <c:pt idx="3049">
                  <c:v>40798</c:v>
                </c:pt>
                <c:pt idx="3050">
                  <c:v>40799</c:v>
                </c:pt>
                <c:pt idx="3051">
                  <c:v>40800</c:v>
                </c:pt>
                <c:pt idx="3052">
                  <c:v>40801</c:v>
                </c:pt>
                <c:pt idx="3053">
                  <c:v>40802</c:v>
                </c:pt>
                <c:pt idx="3054">
                  <c:v>40805</c:v>
                </c:pt>
                <c:pt idx="3055">
                  <c:v>40806</c:v>
                </c:pt>
                <c:pt idx="3056">
                  <c:v>40807</c:v>
                </c:pt>
                <c:pt idx="3057">
                  <c:v>40808</c:v>
                </c:pt>
                <c:pt idx="3058">
                  <c:v>40809</c:v>
                </c:pt>
                <c:pt idx="3059">
                  <c:v>40812</c:v>
                </c:pt>
                <c:pt idx="3060">
                  <c:v>40813</c:v>
                </c:pt>
                <c:pt idx="3061">
                  <c:v>40814</c:v>
                </c:pt>
                <c:pt idx="3062">
                  <c:v>40815</c:v>
                </c:pt>
                <c:pt idx="3063">
                  <c:v>40816</c:v>
                </c:pt>
                <c:pt idx="3064">
                  <c:v>40819</c:v>
                </c:pt>
                <c:pt idx="3065">
                  <c:v>40820</c:v>
                </c:pt>
                <c:pt idx="3066">
                  <c:v>40821</c:v>
                </c:pt>
                <c:pt idx="3067">
                  <c:v>40822</c:v>
                </c:pt>
                <c:pt idx="3068">
                  <c:v>40823</c:v>
                </c:pt>
                <c:pt idx="3069">
                  <c:v>40826</c:v>
                </c:pt>
                <c:pt idx="3070">
                  <c:v>40827</c:v>
                </c:pt>
                <c:pt idx="3071">
                  <c:v>40828</c:v>
                </c:pt>
                <c:pt idx="3072">
                  <c:v>40829</c:v>
                </c:pt>
                <c:pt idx="3073">
                  <c:v>40830</c:v>
                </c:pt>
                <c:pt idx="3074">
                  <c:v>40833</c:v>
                </c:pt>
                <c:pt idx="3075">
                  <c:v>40834</c:v>
                </c:pt>
                <c:pt idx="3076">
                  <c:v>40835</c:v>
                </c:pt>
                <c:pt idx="3077">
                  <c:v>40836</c:v>
                </c:pt>
                <c:pt idx="3078">
                  <c:v>40837</c:v>
                </c:pt>
                <c:pt idx="3079">
                  <c:v>40840</c:v>
                </c:pt>
                <c:pt idx="3080">
                  <c:v>40841</c:v>
                </c:pt>
                <c:pt idx="3081">
                  <c:v>40842</c:v>
                </c:pt>
                <c:pt idx="3082">
                  <c:v>40843</c:v>
                </c:pt>
                <c:pt idx="3083">
                  <c:v>40844</c:v>
                </c:pt>
                <c:pt idx="3084">
                  <c:v>40847</c:v>
                </c:pt>
                <c:pt idx="3085">
                  <c:v>40848</c:v>
                </c:pt>
                <c:pt idx="3086">
                  <c:v>40849</c:v>
                </c:pt>
                <c:pt idx="3087">
                  <c:v>40850</c:v>
                </c:pt>
                <c:pt idx="3088">
                  <c:v>40851</c:v>
                </c:pt>
                <c:pt idx="3089">
                  <c:v>40854</c:v>
                </c:pt>
                <c:pt idx="3090">
                  <c:v>40855</c:v>
                </c:pt>
                <c:pt idx="3091">
                  <c:v>40856</c:v>
                </c:pt>
                <c:pt idx="3092">
                  <c:v>40857</c:v>
                </c:pt>
                <c:pt idx="3093">
                  <c:v>40858</c:v>
                </c:pt>
                <c:pt idx="3094">
                  <c:v>40861</c:v>
                </c:pt>
                <c:pt idx="3095">
                  <c:v>40862</c:v>
                </c:pt>
                <c:pt idx="3096">
                  <c:v>40863</c:v>
                </c:pt>
                <c:pt idx="3097">
                  <c:v>40864</c:v>
                </c:pt>
                <c:pt idx="3098">
                  <c:v>40865</c:v>
                </c:pt>
                <c:pt idx="3099">
                  <c:v>40868</c:v>
                </c:pt>
                <c:pt idx="3100">
                  <c:v>40869</c:v>
                </c:pt>
                <c:pt idx="3101">
                  <c:v>40870</c:v>
                </c:pt>
                <c:pt idx="3102">
                  <c:v>40871</c:v>
                </c:pt>
                <c:pt idx="3103">
                  <c:v>40872</c:v>
                </c:pt>
                <c:pt idx="3104">
                  <c:v>40875</c:v>
                </c:pt>
                <c:pt idx="3105">
                  <c:v>40876</c:v>
                </c:pt>
                <c:pt idx="3106">
                  <c:v>40877</c:v>
                </c:pt>
                <c:pt idx="3107">
                  <c:v>40878</c:v>
                </c:pt>
                <c:pt idx="3108">
                  <c:v>40879</c:v>
                </c:pt>
                <c:pt idx="3109">
                  <c:v>40882</c:v>
                </c:pt>
                <c:pt idx="3110">
                  <c:v>40883</c:v>
                </c:pt>
                <c:pt idx="3111">
                  <c:v>40884</c:v>
                </c:pt>
                <c:pt idx="3112">
                  <c:v>40885</c:v>
                </c:pt>
                <c:pt idx="3113">
                  <c:v>40886</c:v>
                </c:pt>
                <c:pt idx="3114">
                  <c:v>40889</c:v>
                </c:pt>
                <c:pt idx="3115">
                  <c:v>40890</c:v>
                </c:pt>
                <c:pt idx="3116">
                  <c:v>40891</c:v>
                </c:pt>
                <c:pt idx="3117">
                  <c:v>40892</c:v>
                </c:pt>
                <c:pt idx="3118">
                  <c:v>40893</c:v>
                </c:pt>
                <c:pt idx="3119">
                  <c:v>40896</c:v>
                </c:pt>
                <c:pt idx="3120">
                  <c:v>40897</c:v>
                </c:pt>
                <c:pt idx="3121">
                  <c:v>40898</c:v>
                </c:pt>
                <c:pt idx="3122">
                  <c:v>40899</c:v>
                </c:pt>
                <c:pt idx="3123">
                  <c:v>40900</c:v>
                </c:pt>
                <c:pt idx="3124">
                  <c:v>40903</c:v>
                </c:pt>
                <c:pt idx="3125">
                  <c:v>40904</c:v>
                </c:pt>
                <c:pt idx="3126">
                  <c:v>40905</c:v>
                </c:pt>
                <c:pt idx="3127">
                  <c:v>40906</c:v>
                </c:pt>
                <c:pt idx="3128">
                  <c:v>40907</c:v>
                </c:pt>
                <c:pt idx="3129">
                  <c:v>40910</c:v>
                </c:pt>
                <c:pt idx="3130">
                  <c:v>40911</c:v>
                </c:pt>
                <c:pt idx="3131">
                  <c:v>40912</c:v>
                </c:pt>
                <c:pt idx="3132">
                  <c:v>40913</c:v>
                </c:pt>
                <c:pt idx="3133">
                  <c:v>40914</c:v>
                </c:pt>
                <c:pt idx="3134">
                  <c:v>40917</c:v>
                </c:pt>
                <c:pt idx="3135">
                  <c:v>40918</c:v>
                </c:pt>
                <c:pt idx="3136">
                  <c:v>40919</c:v>
                </c:pt>
                <c:pt idx="3137">
                  <c:v>40920</c:v>
                </c:pt>
                <c:pt idx="3138">
                  <c:v>40921</c:v>
                </c:pt>
                <c:pt idx="3139">
                  <c:v>40924</c:v>
                </c:pt>
                <c:pt idx="3140">
                  <c:v>40925</c:v>
                </c:pt>
                <c:pt idx="3141">
                  <c:v>40926</c:v>
                </c:pt>
                <c:pt idx="3142">
                  <c:v>40927</c:v>
                </c:pt>
                <c:pt idx="3143">
                  <c:v>40928</c:v>
                </c:pt>
                <c:pt idx="3144">
                  <c:v>40931</c:v>
                </c:pt>
                <c:pt idx="3145">
                  <c:v>40932</c:v>
                </c:pt>
                <c:pt idx="3146">
                  <c:v>40933</c:v>
                </c:pt>
                <c:pt idx="3147">
                  <c:v>40934</c:v>
                </c:pt>
                <c:pt idx="3148">
                  <c:v>40935</c:v>
                </c:pt>
                <c:pt idx="3149">
                  <c:v>40938</c:v>
                </c:pt>
                <c:pt idx="3150">
                  <c:v>40939</c:v>
                </c:pt>
                <c:pt idx="3151">
                  <c:v>40940</c:v>
                </c:pt>
                <c:pt idx="3152">
                  <c:v>40941</c:v>
                </c:pt>
                <c:pt idx="3153">
                  <c:v>40942</c:v>
                </c:pt>
                <c:pt idx="3154">
                  <c:v>40945</c:v>
                </c:pt>
                <c:pt idx="3155">
                  <c:v>40946</c:v>
                </c:pt>
                <c:pt idx="3156">
                  <c:v>40947</c:v>
                </c:pt>
                <c:pt idx="3157">
                  <c:v>40948</c:v>
                </c:pt>
                <c:pt idx="3158">
                  <c:v>40949</c:v>
                </c:pt>
                <c:pt idx="3159">
                  <c:v>40952</c:v>
                </c:pt>
                <c:pt idx="3160">
                  <c:v>40953</c:v>
                </c:pt>
                <c:pt idx="3161">
                  <c:v>40954</c:v>
                </c:pt>
                <c:pt idx="3162">
                  <c:v>40955</c:v>
                </c:pt>
                <c:pt idx="3163">
                  <c:v>40956</c:v>
                </c:pt>
                <c:pt idx="3164">
                  <c:v>40959</c:v>
                </c:pt>
                <c:pt idx="3165">
                  <c:v>40960</c:v>
                </c:pt>
                <c:pt idx="3166">
                  <c:v>40961</c:v>
                </c:pt>
                <c:pt idx="3167">
                  <c:v>40962</c:v>
                </c:pt>
                <c:pt idx="3168">
                  <c:v>40963</c:v>
                </c:pt>
                <c:pt idx="3169">
                  <c:v>40966</c:v>
                </c:pt>
                <c:pt idx="3170">
                  <c:v>40967</c:v>
                </c:pt>
                <c:pt idx="3171">
                  <c:v>40968</c:v>
                </c:pt>
                <c:pt idx="3172">
                  <c:v>40969</c:v>
                </c:pt>
                <c:pt idx="3173">
                  <c:v>40970</c:v>
                </c:pt>
                <c:pt idx="3174">
                  <c:v>40973</c:v>
                </c:pt>
                <c:pt idx="3175">
                  <c:v>40974</c:v>
                </c:pt>
                <c:pt idx="3176">
                  <c:v>40975</c:v>
                </c:pt>
                <c:pt idx="3177">
                  <c:v>40976</c:v>
                </c:pt>
                <c:pt idx="3178">
                  <c:v>40977</c:v>
                </c:pt>
                <c:pt idx="3179">
                  <c:v>40980</c:v>
                </c:pt>
                <c:pt idx="3180">
                  <c:v>40981</c:v>
                </c:pt>
                <c:pt idx="3181">
                  <c:v>40982</c:v>
                </c:pt>
                <c:pt idx="3182">
                  <c:v>40983</c:v>
                </c:pt>
                <c:pt idx="3183">
                  <c:v>40984</c:v>
                </c:pt>
                <c:pt idx="3184">
                  <c:v>40987</c:v>
                </c:pt>
                <c:pt idx="3185">
                  <c:v>40988</c:v>
                </c:pt>
                <c:pt idx="3186">
                  <c:v>40989</c:v>
                </c:pt>
                <c:pt idx="3187">
                  <c:v>40990</c:v>
                </c:pt>
                <c:pt idx="3188">
                  <c:v>40991</c:v>
                </c:pt>
                <c:pt idx="3189">
                  <c:v>40994</c:v>
                </c:pt>
                <c:pt idx="3190">
                  <c:v>40995</c:v>
                </c:pt>
                <c:pt idx="3191">
                  <c:v>40996</c:v>
                </c:pt>
                <c:pt idx="3192">
                  <c:v>40997</c:v>
                </c:pt>
                <c:pt idx="3193">
                  <c:v>40998</c:v>
                </c:pt>
                <c:pt idx="3194">
                  <c:v>41001</c:v>
                </c:pt>
                <c:pt idx="3195">
                  <c:v>41002</c:v>
                </c:pt>
                <c:pt idx="3196">
                  <c:v>41003</c:v>
                </c:pt>
                <c:pt idx="3197">
                  <c:v>41004</c:v>
                </c:pt>
                <c:pt idx="3198">
                  <c:v>41005</c:v>
                </c:pt>
                <c:pt idx="3199">
                  <c:v>41008</c:v>
                </c:pt>
                <c:pt idx="3200">
                  <c:v>41009</c:v>
                </c:pt>
                <c:pt idx="3201">
                  <c:v>41010</c:v>
                </c:pt>
                <c:pt idx="3202">
                  <c:v>41011</c:v>
                </c:pt>
                <c:pt idx="3203">
                  <c:v>41012</c:v>
                </c:pt>
                <c:pt idx="3204">
                  <c:v>41015</c:v>
                </c:pt>
                <c:pt idx="3205">
                  <c:v>41016</c:v>
                </c:pt>
                <c:pt idx="3206">
                  <c:v>41017</c:v>
                </c:pt>
                <c:pt idx="3207">
                  <c:v>41018</c:v>
                </c:pt>
                <c:pt idx="3208">
                  <c:v>41019</c:v>
                </c:pt>
                <c:pt idx="3209">
                  <c:v>41022</c:v>
                </c:pt>
                <c:pt idx="3210">
                  <c:v>41023</c:v>
                </c:pt>
                <c:pt idx="3211">
                  <c:v>41024</c:v>
                </c:pt>
                <c:pt idx="3212">
                  <c:v>41025</c:v>
                </c:pt>
                <c:pt idx="3213">
                  <c:v>41026</c:v>
                </c:pt>
                <c:pt idx="3214">
                  <c:v>41029</c:v>
                </c:pt>
                <c:pt idx="3215">
                  <c:v>41030</c:v>
                </c:pt>
                <c:pt idx="3216">
                  <c:v>41031</c:v>
                </c:pt>
                <c:pt idx="3217">
                  <c:v>41032</c:v>
                </c:pt>
                <c:pt idx="3218">
                  <c:v>41033</c:v>
                </c:pt>
                <c:pt idx="3219">
                  <c:v>41036</c:v>
                </c:pt>
                <c:pt idx="3220">
                  <c:v>41037</c:v>
                </c:pt>
                <c:pt idx="3221">
                  <c:v>41038</c:v>
                </c:pt>
                <c:pt idx="3222">
                  <c:v>41039</c:v>
                </c:pt>
                <c:pt idx="3223">
                  <c:v>41040</c:v>
                </c:pt>
                <c:pt idx="3224">
                  <c:v>41043</c:v>
                </c:pt>
                <c:pt idx="3225">
                  <c:v>41044</c:v>
                </c:pt>
                <c:pt idx="3226">
                  <c:v>41045</c:v>
                </c:pt>
                <c:pt idx="3227">
                  <c:v>41046</c:v>
                </c:pt>
                <c:pt idx="3228">
                  <c:v>41047</c:v>
                </c:pt>
                <c:pt idx="3229">
                  <c:v>41050</c:v>
                </c:pt>
                <c:pt idx="3230">
                  <c:v>41051</c:v>
                </c:pt>
                <c:pt idx="3231">
                  <c:v>41052</c:v>
                </c:pt>
                <c:pt idx="3232">
                  <c:v>41053</c:v>
                </c:pt>
                <c:pt idx="3233">
                  <c:v>41054</c:v>
                </c:pt>
                <c:pt idx="3234">
                  <c:v>41057</c:v>
                </c:pt>
                <c:pt idx="3235">
                  <c:v>41058</c:v>
                </c:pt>
                <c:pt idx="3236">
                  <c:v>41059</c:v>
                </c:pt>
                <c:pt idx="3237">
                  <c:v>41060</c:v>
                </c:pt>
                <c:pt idx="3238">
                  <c:v>41061</c:v>
                </c:pt>
                <c:pt idx="3239">
                  <c:v>41064</c:v>
                </c:pt>
                <c:pt idx="3240">
                  <c:v>41065</c:v>
                </c:pt>
                <c:pt idx="3241">
                  <c:v>41066</c:v>
                </c:pt>
                <c:pt idx="3242">
                  <c:v>41067</c:v>
                </c:pt>
                <c:pt idx="3243">
                  <c:v>41068</c:v>
                </c:pt>
                <c:pt idx="3244">
                  <c:v>41071</c:v>
                </c:pt>
                <c:pt idx="3245">
                  <c:v>41072</c:v>
                </c:pt>
                <c:pt idx="3246">
                  <c:v>41073</c:v>
                </c:pt>
                <c:pt idx="3247">
                  <c:v>41074</c:v>
                </c:pt>
                <c:pt idx="3248">
                  <c:v>41075</c:v>
                </c:pt>
                <c:pt idx="3249">
                  <c:v>41078</c:v>
                </c:pt>
                <c:pt idx="3250">
                  <c:v>41079</c:v>
                </c:pt>
                <c:pt idx="3251">
                  <c:v>41080</c:v>
                </c:pt>
                <c:pt idx="3252">
                  <c:v>41081</c:v>
                </c:pt>
                <c:pt idx="3253">
                  <c:v>41082</c:v>
                </c:pt>
                <c:pt idx="3254">
                  <c:v>41085</c:v>
                </c:pt>
                <c:pt idx="3255">
                  <c:v>41086</c:v>
                </c:pt>
                <c:pt idx="3256">
                  <c:v>41087</c:v>
                </c:pt>
                <c:pt idx="3257">
                  <c:v>41088</c:v>
                </c:pt>
                <c:pt idx="3258">
                  <c:v>41089</c:v>
                </c:pt>
                <c:pt idx="3259">
                  <c:v>41092</c:v>
                </c:pt>
                <c:pt idx="3260">
                  <c:v>41093</c:v>
                </c:pt>
                <c:pt idx="3261">
                  <c:v>41094</c:v>
                </c:pt>
                <c:pt idx="3262">
                  <c:v>41095</c:v>
                </c:pt>
                <c:pt idx="3263">
                  <c:v>41096</c:v>
                </c:pt>
                <c:pt idx="3264">
                  <c:v>41099</c:v>
                </c:pt>
                <c:pt idx="3265">
                  <c:v>41100</c:v>
                </c:pt>
                <c:pt idx="3266">
                  <c:v>41101</c:v>
                </c:pt>
                <c:pt idx="3267">
                  <c:v>41102</c:v>
                </c:pt>
                <c:pt idx="3268">
                  <c:v>41103</c:v>
                </c:pt>
                <c:pt idx="3269">
                  <c:v>41106</c:v>
                </c:pt>
                <c:pt idx="3270">
                  <c:v>41107</c:v>
                </c:pt>
                <c:pt idx="3271">
                  <c:v>41108</c:v>
                </c:pt>
                <c:pt idx="3272">
                  <c:v>41109</c:v>
                </c:pt>
                <c:pt idx="3273">
                  <c:v>41110</c:v>
                </c:pt>
                <c:pt idx="3274">
                  <c:v>41113</c:v>
                </c:pt>
                <c:pt idx="3275">
                  <c:v>41114</c:v>
                </c:pt>
                <c:pt idx="3276">
                  <c:v>41115</c:v>
                </c:pt>
                <c:pt idx="3277">
                  <c:v>41116</c:v>
                </c:pt>
                <c:pt idx="3278">
                  <c:v>41117</c:v>
                </c:pt>
                <c:pt idx="3279">
                  <c:v>41120</c:v>
                </c:pt>
                <c:pt idx="3280">
                  <c:v>41121</c:v>
                </c:pt>
                <c:pt idx="3281">
                  <c:v>41122</c:v>
                </c:pt>
                <c:pt idx="3282">
                  <c:v>41123</c:v>
                </c:pt>
                <c:pt idx="3283">
                  <c:v>41124</c:v>
                </c:pt>
                <c:pt idx="3284">
                  <c:v>41127</c:v>
                </c:pt>
                <c:pt idx="3285">
                  <c:v>41128</c:v>
                </c:pt>
                <c:pt idx="3286">
                  <c:v>41129</c:v>
                </c:pt>
                <c:pt idx="3287">
                  <c:v>41130</c:v>
                </c:pt>
                <c:pt idx="3288">
                  <c:v>41131</c:v>
                </c:pt>
                <c:pt idx="3289">
                  <c:v>41134</c:v>
                </c:pt>
                <c:pt idx="3290">
                  <c:v>41135</c:v>
                </c:pt>
                <c:pt idx="3291">
                  <c:v>41136</c:v>
                </c:pt>
                <c:pt idx="3292">
                  <c:v>41137</c:v>
                </c:pt>
                <c:pt idx="3293">
                  <c:v>41138</c:v>
                </c:pt>
                <c:pt idx="3294">
                  <c:v>41141</c:v>
                </c:pt>
                <c:pt idx="3295">
                  <c:v>41142</c:v>
                </c:pt>
                <c:pt idx="3296">
                  <c:v>41143</c:v>
                </c:pt>
                <c:pt idx="3297">
                  <c:v>41144</c:v>
                </c:pt>
                <c:pt idx="3298">
                  <c:v>41145</c:v>
                </c:pt>
                <c:pt idx="3299">
                  <c:v>41148</c:v>
                </c:pt>
                <c:pt idx="3300">
                  <c:v>41149</c:v>
                </c:pt>
                <c:pt idx="3301">
                  <c:v>41150</c:v>
                </c:pt>
                <c:pt idx="3302">
                  <c:v>41151</c:v>
                </c:pt>
                <c:pt idx="3303">
                  <c:v>41152</c:v>
                </c:pt>
                <c:pt idx="3304">
                  <c:v>41155</c:v>
                </c:pt>
                <c:pt idx="3305">
                  <c:v>41156</c:v>
                </c:pt>
                <c:pt idx="3306">
                  <c:v>41157</c:v>
                </c:pt>
                <c:pt idx="3307">
                  <c:v>41158</c:v>
                </c:pt>
                <c:pt idx="3308">
                  <c:v>41159</c:v>
                </c:pt>
                <c:pt idx="3309">
                  <c:v>41162</c:v>
                </c:pt>
                <c:pt idx="3310">
                  <c:v>41163</c:v>
                </c:pt>
                <c:pt idx="3311">
                  <c:v>41164</c:v>
                </c:pt>
                <c:pt idx="3312">
                  <c:v>41165</c:v>
                </c:pt>
                <c:pt idx="3313">
                  <c:v>41166</c:v>
                </c:pt>
                <c:pt idx="3314">
                  <c:v>41169</c:v>
                </c:pt>
                <c:pt idx="3315">
                  <c:v>41170</c:v>
                </c:pt>
                <c:pt idx="3316">
                  <c:v>41171</c:v>
                </c:pt>
                <c:pt idx="3317">
                  <c:v>41172</c:v>
                </c:pt>
                <c:pt idx="3318">
                  <c:v>41173</c:v>
                </c:pt>
                <c:pt idx="3319">
                  <c:v>41176</c:v>
                </c:pt>
                <c:pt idx="3320">
                  <c:v>41177</c:v>
                </c:pt>
                <c:pt idx="3321">
                  <c:v>41178</c:v>
                </c:pt>
                <c:pt idx="3322">
                  <c:v>41179</c:v>
                </c:pt>
                <c:pt idx="3323">
                  <c:v>41180</c:v>
                </c:pt>
                <c:pt idx="3324">
                  <c:v>41183</c:v>
                </c:pt>
                <c:pt idx="3325">
                  <c:v>41184</c:v>
                </c:pt>
                <c:pt idx="3326">
                  <c:v>41185</c:v>
                </c:pt>
                <c:pt idx="3327">
                  <c:v>41186</c:v>
                </c:pt>
                <c:pt idx="3328">
                  <c:v>41187</c:v>
                </c:pt>
                <c:pt idx="3329">
                  <c:v>41190</c:v>
                </c:pt>
                <c:pt idx="3330">
                  <c:v>41191</c:v>
                </c:pt>
                <c:pt idx="3331">
                  <c:v>41192</c:v>
                </c:pt>
                <c:pt idx="3332">
                  <c:v>41193</c:v>
                </c:pt>
                <c:pt idx="3333">
                  <c:v>41194</c:v>
                </c:pt>
                <c:pt idx="3334">
                  <c:v>41197</c:v>
                </c:pt>
                <c:pt idx="3335">
                  <c:v>41198</c:v>
                </c:pt>
                <c:pt idx="3336">
                  <c:v>41199</c:v>
                </c:pt>
                <c:pt idx="3337">
                  <c:v>41200</c:v>
                </c:pt>
                <c:pt idx="3338">
                  <c:v>41201</c:v>
                </c:pt>
                <c:pt idx="3339">
                  <c:v>41204</c:v>
                </c:pt>
                <c:pt idx="3340">
                  <c:v>41205</c:v>
                </c:pt>
                <c:pt idx="3341">
                  <c:v>41206</c:v>
                </c:pt>
                <c:pt idx="3342">
                  <c:v>41207</c:v>
                </c:pt>
                <c:pt idx="3343">
                  <c:v>41208</c:v>
                </c:pt>
                <c:pt idx="3344">
                  <c:v>41211</c:v>
                </c:pt>
                <c:pt idx="3345">
                  <c:v>41212</c:v>
                </c:pt>
                <c:pt idx="3346">
                  <c:v>41213</c:v>
                </c:pt>
                <c:pt idx="3347">
                  <c:v>41214</c:v>
                </c:pt>
                <c:pt idx="3348">
                  <c:v>41215</c:v>
                </c:pt>
                <c:pt idx="3349">
                  <c:v>41218</c:v>
                </c:pt>
                <c:pt idx="3350">
                  <c:v>41219</c:v>
                </c:pt>
                <c:pt idx="3351">
                  <c:v>41220</c:v>
                </c:pt>
                <c:pt idx="3352">
                  <c:v>41221</c:v>
                </c:pt>
                <c:pt idx="3353">
                  <c:v>41222</c:v>
                </c:pt>
                <c:pt idx="3354">
                  <c:v>41225</c:v>
                </c:pt>
                <c:pt idx="3355">
                  <c:v>41226</c:v>
                </c:pt>
                <c:pt idx="3356">
                  <c:v>41227</c:v>
                </c:pt>
                <c:pt idx="3357">
                  <c:v>41228</c:v>
                </c:pt>
                <c:pt idx="3358">
                  <c:v>41229</c:v>
                </c:pt>
                <c:pt idx="3359">
                  <c:v>41232</c:v>
                </c:pt>
                <c:pt idx="3360">
                  <c:v>41233</c:v>
                </c:pt>
                <c:pt idx="3361">
                  <c:v>41234</c:v>
                </c:pt>
                <c:pt idx="3362">
                  <c:v>41235</c:v>
                </c:pt>
                <c:pt idx="3363">
                  <c:v>41236</c:v>
                </c:pt>
                <c:pt idx="3364">
                  <c:v>41239</c:v>
                </c:pt>
                <c:pt idx="3365">
                  <c:v>41240</c:v>
                </c:pt>
                <c:pt idx="3366">
                  <c:v>41241</c:v>
                </c:pt>
                <c:pt idx="3367">
                  <c:v>41242</c:v>
                </c:pt>
                <c:pt idx="3368">
                  <c:v>41243</c:v>
                </c:pt>
                <c:pt idx="3369">
                  <c:v>41246</c:v>
                </c:pt>
                <c:pt idx="3370">
                  <c:v>41247</c:v>
                </c:pt>
                <c:pt idx="3371">
                  <c:v>41248</c:v>
                </c:pt>
                <c:pt idx="3372">
                  <c:v>41249</c:v>
                </c:pt>
                <c:pt idx="3373">
                  <c:v>41250</c:v>
                </c:pt>
                <c:pt idx="3374">
                  <c:v>41253</c:v>
                </c:pt>
                <c:pt idx="3375">
                  <c:v>41254</c:v>
                </c:pt>
                <c:pt idx="3376">
                  <c:v>41255</c:v>
                </c:pt>
                <c:pt idx="3377">
                  <c:v>41256</c:v>
                </c:pt>
                <c:pt idx="3378">
                  <c:v>41257</c:v>
                </c:pt>
                <c:pt idx="3379">
                  <c:v>41260</c:v>
                </c:pt>
                <c:pt idx="3380">
                  <c:v>41261</c:v>
                </c:pt>
                <c:pt idx="3381">
                  <c:v>41262</c:v>
                </c:pt>
                <c:pt idx="3382">
                  <c:v>41263</c:v>
                </c:pt>
                <c:pt idx="3383">
                  <c:v>41264</c:v>
                </c:pt>
                <c:pt idx="3384">
                  <c:v>41267</c:v>
                </c:pt>
                <c:pt idx="3385">
                  <c:v>41268</c:v>
                </c:pt>
                <c:pt idx="3386">
                  <c:v>41269</c:v>
                </c:pt>
                <c:pt idx="3387">
                  <c:v>41270</c:v>
                </c:pt>
                <c:pt idx="3388">
                  <c:v>41271</c:v>
                </c:pt>
                <c:pt idx="3389">
                  <c:v>41274</c:v>
                </c:pt>
                <c:pt idx="3390">
                  <c:v>41275</c:v>
                </c:pt>
                <c:pt idx="3391">
                  <c:v>41276</c:v>
                </c:pt>
                <c:pt idx="3392">
                  <c:v>41277</c:v>
                </c:pt>
                <c:pt idx="3393">
                  <c:v>41278</c:v>
                </c:pt>
                <c:pt idx="3394">
                  <c:v>41281</c:v>
                </c:pt>
                <c:pt idx="3395">
                  <c:v>41282</c:v>
                </c:pt>
                <c:pt idx="3396">
                  <c:v>41283</c:v>
                </c:pt>
                <c:pt idx="3397">
                  <c:v>41284</c:v>
                </c:pt>
                <c:pt idx="3398">
                  <c:v>41285</c:v>
                </c:pt>
                <c:pt idx="3399">
                  <c:v>41288</c:v>
                </c:pt>
                <c:pt idx="3400">
                  <c:v>41289</c:v>
                </c:pt>
                <c:pt idx="3401">
                  <c:v>41290</c:v>
                </c:pt>
                <c:pt idx="3402">
                  <c:v>41291</c:v>
                </c:pt>
                <c:pt idx="3403">
                  <c:v>41292</c:v>
                </c:pt>
                <c:pt idx="3404">
                  <c:v>41295</c:v>
                </c:pt>
                <c:pt idx="3405">
                  <c:v>41296</c:v>
                </c:pt>
                <c:pt idx="3406">
                  <c:v>41297</c:v>
                </c:pt>
                <c:pt idx="3407">
                  <c:v>41298</c:v>
                </c:pt>
                <c:pt idx="3408">
                  <c:v>41299</c:v>
                </c:pt>
                <c:pt idx="3409">
                  <c:v>41302</c:v>
                </c:pt>
                <c:pt idx="3410">
                  <c:v>41303</c:v>
                </c:pt>
                <c:pt idx="3411">
                  <c:v>41304</c:v>
                </c:pt>
                <c:pt idx="3412">
                  <c:v>41305</c:v>
                </c:pt>
                <c:pt idx="3413">
                  <c:v>41306</c:v>
                </c:pt>
                <c:pt idx="3414">
                  <c:v>41309</c:v>
                </c:pt>
                <c:pt idx="3415">
                  <c:v>41310</c:v>
                </c:pt>
                <c:pt idx="3416">
                  <c:v>41311</c:v>
                </c:pt>
                <c:pt idx="3417">
                  <c:v>41312</c:v>
                </c:pt>
                <c:pt idx="3418">
                  <c:v>41313</c:v>
                </c:pt>
                <c:pt idx="3419">
                  <c:v>41316</c:v>
                </c:pt>
                <c:pt idx="3420">
                  <c:v>41317</c:v>
                </c:pt>
                <c:pt idx="3421">
                  <c:v>41318</c:v>
                </c:pt>
                <c:pt idx="3422">
                  <c:v>41319</c:v>
                </c:pt>
                <c:pt idx="3423">
                  <c:v>41320</c:v>
                </c:pt>
                <c:pt idx="3424">
                  <c:v>41323</c:v>
                </c:pt>
                <c:pt idx="3425">
                  <c:v>41324</c:v>
                </c:pt>
                <c:pt idx="3426">
                  <c:v>41325</c:v>
                </c:pt>
                <c:pt idx="3427">
                  <c:v>41326</c:v>
                </c:pt>
                <c:pt idx="3428">
                  <c:v>41327</c:v>
                </c:pt>
                <c:pt idx="3429">
                  <c:v>41330</c:v>
                </c:pt>
                <c:pt idx="3430">
                  <c:v>41331</c:v>
                </c:pt>
                <c:pt idx="3431">
                  <c:v>41332</c:v>
                </c:pt>
                <c:pt idx="3432">
                  <c:v>41333</c:v>
                </c:pt>
                <c:pt idx="3433">
                  <c:v>41334</c:v>
                </c:pt>
                <c:pt idx="3434">
                  <c:v>41337</c:v>
                </c:pt>
                <c:pt idx="3435">
                  <c:v>41338</c:v>
                </c:pt>
                <c:pt idx="3436">
                  <c:v>41339</c:v>
                </c:pt>
                <c:pt idx="3437">
                  <c:v>41340</c:v>
                </c:pt>
                <c:pt idx="3438">
                  <c:v>41341</c:v>
                </c:pt>
                <c:pt idx="3439">
                  <c:v>41344</c:v>
                </c:pt>
                <c:pt idx="3440">
                  <c:v>41345</c:v>
                </c:pt>
                <c:pt idx="3441">
                  <c:v>41346</c:v>
                </c:pt>
                <c:pt idx="3442">
                  <c:v>41347</c:v>
                </c:pt>
                <c:pt idx="3443">
                  <c:v>41348</c:v>
                </c:pt>
                <c:pt idx="3444">
                  <c:v>41351</c:v>
                </c:pt>
                <c:pt idx="3445">
                  <c:v>41352</c:v>
                </c:pt>
                <c:pt idx="3446">
                  <c:v>41353</c:v>
                </c:pt>
                <c:pt idx="3447">
                  <c:v>41354</c:v>
                </c:pt>
                <c:pt idx="3448">
                  <c:v>41355</c:v>
                </c:pt>
                <c:pt idx="3449">
                  <c:v>41358</c:v>
                </c:pt>
                <c:pt idx="3450">
                  <c:v>41359</c:v>
                </c:pt>
                <c:pt idx="3451">
                  <c:v>41360</c:v>
                </c:pt>
                <c:pt idx="3452">
                  <c:v>41361</c:v>
                </c:pt>
                <c:pt idx="3453">
                  <c:v>41362</c:v>
                </c:pt>
                <c:pt idx="3454">
                  <c:v>41365</c:v>
                </c:pt>
                <c:pt idx="3455">
                  <c:v>41366</c:v>
                </c:pt>
                <c:pt idx="3456">
                  <c:v>41367</c:v>
                </c:pt>
                <c:pt idx="3457">
                  <c:v>41368</c:v>
                </c:pt>
                <c:pt idx="3458">
                  <c:v>41369</c:v>
                </c:pt>
                <c:pt idx="3459">
                  <c:v>41372</c:v>
                </c:pt>
                <c:pt idx="3460">
                  <c:v>41373</c:v>
                </c:pt>
                <c:pt idx="3461">
                  <c:v>41374</c:v>
                </c:pt>
                <c:pt idx="3462">
                  <c:v>41375</c:v>
                </c:pt>
                <c:pt idx="3463">
                  <c:v>41376</c:v>
                </c:pt>
                <c:pt idx="3464">
                  <c:v>41379</c:v>
                </c:pt>
                <c:pt idx="3465">
                  <c:v>41380</c:v>
                </c:pt>
                <c:pt idx="3466">
                  <c:v>41381</c:v>
                </c:pt>
                <c:pt idx="3467">
                  <c:v>41382</c:v>
                </c:pt>
                <c:pt idx="3468">
                  <c:v>41383</c:v>
                </c:pt>
                <c:pt idx="3469">
                  <c:v>41386</c:v>
                </c:pt>
                <c:pt idx="3470">
                  <c:v>41387</c:v>
                </c:pt>
                <c:pt idx="3471">
                  <c:v>41388</c:v>
                </c:pt>
                <c:pt idx="3472">
                  <c:v>41389</c:v>
                </c:pt>
                <c:pt idx="3473">
                  <c:v>41390</c:v>
                </c:pt>
                <c:pt idx="3474">
                  <c:v>41393</c:v>
                </c:pt>
                <c:pt idx="3475">
                  <c:v>41394</c:v>
                </c:pt>
                <c:pt idx="3476">
                  <c:v>41395</c:v>
                </c:pt>
                <c:pt idx="3477">
                  <c:v>41396</c:v>
                </c:pt>
                <c:pt idx="3478">
                  <c:v>41397</c:v>
                </c:pt>
                <c:pt idx="3479">
                  <c:v>41400</c:v>
                </c:pt>
                <c:pt idx="3480">
                  <c:v>41401</c:v>
                </c:pt>
                <c:pt idx="3481">
                  <c:v>41402</c:v>
                </c:pt>
                <c:pt idx="3482">
                  <c:v>41403</c:v>
                </c:pt>
                <c:pt idx="3483">
                  <c:v>41404</c:v>
                </c:pt>
                <c:pt idx="3484">
                  <c:v>41407</c:v>
                </c:pt>
                <c:pt idx="3485">
                  <c:v>41408</c:v>
                </c:pt>
                <c:pt idx="3486">
                  <c:v>41409</c:v>
                </c:pt>
                <c:pt idx="3487">
                  <c:v>41410</c:v>
                </c:pt>
                <c:pt idx="3488">
                  <c:v>41411</c:v>
                </c:pt>
                <c:pt idx="3489">
                  <c:v>41414</c:v>
                </c:pt>
                <c:pt idx="3490">
                  <c:v>41415</c:v>
                </c:pt>
                <c:pt idx="3491">
                  <c:v>41416</c:v>
                </c:pt>
                <c:pt idx="3492">
                  <c:v>41417</c:v>
                </c:pt>
                <c:pt idx="3493">
                  <c:v>41418</c:v>
                </c:pt>
                <c:pt idx="3494">
                  <c:v>41421</c:v>
                </c:pt>
                <c:pt idx="3495">
                  <c:v>41422</c:v>
                </c:pt>
                <c:pt idx="3496">
                  <c:v>41423</c:v>
                </c:pt>
                <c:pt idx="3497">
                  <c:v>41424</c:v>
                </c:pt>
                <c:pt idx="3498">
                  <c:v>41425</c:v>
                </c:pt>
                <c:pt idx="3499">
                  <c:v>41428</c:v>
                </c:pt>
                <c:pt idx="3500">
                  <c:v>41429</c:v>
                </c:pt>
                <c:pt idx="3501">
                  <c:v>41430</c:v>
                </c:pt>
                <c:pt idx="3502">
                  <c:v>41431</c:v>
                </c:pt>
                <c:pt idx="3503">
                  <c:v>41432</c:v>
                </c:pt>
                <c:pt idx="3504">
                  <c:v>41435</c:v>
                </c:pt>
                <c:pt idx="3505">
                  <c:v>41436</c:v>
                </c:pt>
                <c:pt idx="3506">
                  <c:v>41437</c:v>
                </c:pt>
                <c:pt idx="3507">
                  <c:v>41438</c:v>
                </c:pt>
                <c:pt idx="3508">
                  <c:v>41439</c:v>
                </c:pt>
                <c:pt idx="3509">
                  <c:v>41442</c:v>
                </c:pt>
                <c:pt idx="3510">
                  <c:v>41443</c:v>
                </c:pt>
                <c:pt idx="3511">
                  <c:v>41444</c:v>
                </c:pt>
                <c:pt idx="3512">
                  <c:v>41445</c:v>
                </c:pt>
                <c:pt idx="3513">
                  <c:v>41446</c:v>
                </c:pt>
                <c:pt idx="3514">
                  <c:v>41449</c:v>
                </c:pt>
                <c:pt idx="3515">
                  <c:v>41450</c:v>
                </c:pt>
                <c:pt idx="3516">
                  <c:v>41451</c:v>
                </c:pt>
                <c:pt idx="3517">
                  <c:v>41452</c:v>
                </c:pt>
                <c:pt idx="3518">
                  <c:v>41453</c:v>
                </c:pt>
                <c:pt idx="3519">
                  <c:v>41456</c:v>
                </c:pt>
                <c:pt idx="3520">
                  <c:v>41457</c:v>
                </c:pt>
                <c:pt idx="3521">
                  <c:v>41458</c:v>
                </c:pt>
                <c:pt idx="3522">
                  <c:v>41459</c:v>
                </c:pt>
                <c:pt idx="3523">
                  <c:v>41460</c:v>
                </c:pt>
                <c:pt idx="3524">
                  <c:v>41463</c:v>
                </c:pt>
                <c:pt idx="3525">
                  <c:v>41464</c:v>
                </c:pt>
                <c:pt idx="3526">
                  <c:v>41465</c:v>
                </c:pt>
                <c:pt idx="3527">
                  <c:v>41466</c:v>
                </c:pt>
                <c:pt idx="3528">
                  <c:v>41467</c:v>
                </c:pt>
                <c:pt idx="3529">
                  <c:v>41470</c:v>
                </c:pt>
                <c:pt idx="3530">
                  <c:v>41471</c:v>
                </c:pt>
                <c:pt idx="3531">
                  <c:v>41472</c:v>
                </c:pt>
                <c:pt idx="3532">
                  <c:v>41473</c:v>
                </c:pt>
                <c:pt idx="3533">
                  <c:v>41474</c:v>
                </c:pt>
                <c:pt idx="3534">
                  <c:v>41477</c:v>
                </c:pt>
                <c:pt idx="3535">
                  <c:v>41478</c:v>
                </c:pt>
                <c:pt idx="3536">
                  <c:v>41479</c:v>
                </c:pt>
                <c:pt idx="3537">
                  <c:v>41480</c:v>
                </c:pt>
                <c:pt idx="3538">
                  <c:v>41481</c:v>
                </c:pt>
                <c:pt idx="3539">
                  <c:v>41484</c:v>
                </c:pt>
                <c:pt idx="3540">
                  <c:v>41485</c:v>
                </c:pt>
                <c:pt idx="3541">
                  <c:v>41486</c:v>
                </c:pt>
                <c:pt idx="3542">
                  <c:v>41487</c:v>
                </c:pt>
                <c:pt idx="3543">
                  <c:v>41488</c:v>
                </c:pt>
                <c:pt idx="3544">
                  <c:v>41491</c:v>
                </c:pt>
                <c:pt idx="3545">
                  <c:v>41492</c:v>
                </c:pt>
                <c:pt idx="3546">
                  <c:v>41493</c:v>
                </c:pt>
                <c:pt idx="3547">
                  <c:v>41494</c:v>
                </c:pt>
                <c:pt idx="3548">
                  <c:v>41495</c:v>
                </c:pt>
                <c:pt idx="3549">
                  <c:v>41498</c:v>
                </c:pt>
                <c:pt idx="3550">
                  <c:v>41499</c:v>
                </c:pt>
                <c:pt idx="3551">
                  <c:v>41500</c:v>
                </c:pt>
                <c:pt idx="3552">
                  <c:v>41501</c:v>
                </c:pt>
                <c:pt idx="3553">
                  <c:v>41502</c:v>
                </c:pt>
                <c:pt idx="3554">
                  <c:v>41505</c:v>
                </c:pt>
                <c:pt idx="3555">
                  <c:v>41506</c:v>
                </c:pt>
                <c:pt idx="3556">
                  <c:v>41507</c:v>
                </c:pt>
                <c:pt idx="3557">
                  <c:v>41508</c:v>
                </c:pt>
                <c:pt idx="3558">
                  <c:v>41509</c:v>
                </c:pt>
                <c:pt idx="3559">
                  <c:v>41512</c:v>
                </c:pt>
                <c:pt idx="3560">
                  <c:v>41513</c:v>
                </c:pt>
                <c:pt idx="3561">
                  <c:v>41514</c:v>
                </c:pt>
                <c:pt idx="3562">
                  <c:v>41515</c:v>
                </c:pt>
                <c:pt idx="3563">
                  <c:v>41516</c:v>
                </c:pt>
                <c:pt idx="3564">
                  <c:v>41519</c:v>
                </c:pt>
                <c:pt idx="3565">
                  <c:v>41520</c:v>
                </c:pt>
                <c:pt idx="3566">
                  <c:v>41521</c:v>
                </c:pt>
                <c:pt idx="3567">
                  <c:v>41522</c:v>
                </c:pt>
                <c:pt idx="3568">
                  <c:v>41523</c:v>
                </c:pt>
                <c:pt idx="3569">
                  <c:v>41526</c:v>
                </c:pt>
                <c:pt idx="3570">
                  <c:v>41527</c:v>
                </c:pt>
                <c:pt idx="3571">
                  <c:v>41528</c:v>
                </c:pt>
                <c:pt idx="3572">
                  <c:v>41529</c:v>
                </c:pt>
                <c:pt idx="3573">
                  <c:v>41530</c:v>
                </c:pt>
                <c:pt idx="3574">
                  <c:v>41533</c:v>
                </c:pt>
                <c:pt idx="3575">
                  <c:v>41534</c:v>
                </c:pt>
                <c:pt idx="3576">
                  <c:v>41535</c:v>
                </c:pt>
                <c:pt idx="3577">
                  <c:v>41536</c:v>
                </c:pt>
                <c:pt idx="3578">
                  <c:v>41537</c:v>
                </c:pt>
                <c:pt idx="3579">
                  <c:v>41540</c:v>
                </c:pt>
                <c:pt idx="3580">
                  <c:v>41541</c:v>
                </c:pt>
                <c:pt idx="3581">
                  <c:v>41542</c:v>
                </c:pt>
                <c:pt idx="3582">
                  <c:v>41543</c:v>
                </c:pt>
                <c:pt idx="3583">
                  <c:v>41544</c:v>
                </c:pt>
                <c:pt idx="3584">
                  <c:v>41547</c:v>
                </c:pt>
                <c:pt idx="3585">
                  <c:v>41548</c:v>
                </c:pt>
                <c:pt idx="3586">
                  <c:v>41549</c:v>
                </c:pt>
                <c:pt idx="3587">
                  <c:v>41550</c:v>
                </c:pt>
                <c:pt idx="3588">
                  <c:v>41551</c:v>
                </c:pt>
                <c:pt idx="3589">
                  <c:v>41554</c:v>
                </c:pt>
                <c:pt idx="3590">
                  <c:v>41555</c:v>
                </c:pt>
                <c:pt idx="3591">
                  <c:v>41556</c:v>
                </c:pt>
                <c:pt idx="3592">
                  <c:v>41557</c:v>
                </c:pt>
                <c:pt idx="3593">
                  <c:v>41558</c:v>
                </c:pt>
                <c:pt idx="3594">
                  <c:v>41561</c:v>
                </c:pt>
                <c:pt idx="3595">
                  <c:v>41562</c:v>
                </c:pt>
                <c:pt idx="3596">
                  <c:v>41563</c:v>
                </c:pt>
                <c:pt idx="3597">
                  <c:v>41564</c:v>
                </c:pt>
                <c:pt idx="3598">
                  <c:v>41565</c:v>
                </c:pt>
                <c:pt idx="3599">
                  <c:v>41568</c:v>
                </c:pt>
                <c:pt idx="3600">
                  <c:v>41569</c:v>
                </c:pt>
                <c:pt idx="3601">
                  <c:v>41570</c:v>
                </c:pt>
                <c:pt idx="3602">
                  <c:v>41571</c:v>
                </c:pt>
                <c:pt idx="3603">
                  <c:v>41572</c:v>
                </c:pt>
                <c:pt idx="3604">
                  <c:v>41575</c:v>
                </c:pt>
                <c:pt idx="3605">
                  <c:v>41576</c:v>
                </c:pt>
                <c:pt idx="3606">
                  <c:v>41577</c:v>
                </c:pt>
                <c:pt idx="3607">
                  <c:v>41578</c:v>
                </c:pt>
                <c:pt idx="3608">
                  <c:v>41579</c:v>
                </c:pt>
                <c:pt idx="3609">
                  <c:v>41582</c:v>
                </c:pt>
                <c:pt idx="3610">
                  <c:v>41583</c:v>
                </c:pt>
                <c:pt idx="3611">
                  <c:v>41584</c:v>
                </c:pt>
                <c:pt idx="3612">
                  <c:v>41585</c:v>
                </c:pt>
                <c:pt idx="3613">
                  <c:v>41586</c:v>
                </c:pt>
                <c:pt idx="3614">
                  <c:v>41589</c:v>
                </c:pt>
                <c:pt idx="3615">
                  <c:v>41590</c:v>
                </c:pt>
                <c:pt idx="3616">
                  <c:v>41591</c:v>
                </c:pt>
                <c:pt idx="3617">
                  <c:v>41592</c:v>
                </c:pt>
                <c:pt idx="3618">
                  <c:v>41593</c:v>
                </c:pt>
                <c:pt idx="3619">
                  <c:v>41596</c:v>
                </c:pt>
                <c:pt idx="3620">
                  <c:v>41597</c:v>
                </c:pt>
                <c:pt idx="3621">
                  <c:v>41598</c:v>
                </c:pt>
                <c:pt idx="3622">
                  <c:v>41599</c:v>
                </c:pt>
                <c:pt idx="3623">
                  <c:v>41600</c:v>
                </c:pt>
                <c:pt idx="3624">
                  <c:v>41603</c:v>
                </c:pt>
                <c:pt idx="3625">
                  <c:v>41604</c:v>
                </c:pt>
                <c:pt idx="3626">
                  <c:v>41605</c:v>
                </c:pt>
                <c:pt idx="3627">
                  <c:v>41606</c:v>
                </c:pt>
                <c:pt idx="3628">
                  <c:v>41607</c:v>
                </c:pt>
                <c:pt idx="3629">
                  <c:v>41610</c:v>
                </c:pt>
                <c:pt idx="3630">
                  <c:v>41611</c:v>
                </c:pt>
                <c:pt idx="3631">
                  <c:v>41612</c:v>
                </c:pt>
                <c:pt idx="3632">
                  <c:v>41613</c:v>
                </c:pt>
                <c:pt idx="3633">
                  <c:v>41614</c:v>
                </c:pt>
                <c:pt idx="3634">
                  <c:v>41617</c:v>
                </c:pt>
                <c:pt idx="3635">
                  <c:v>41618</c:v>
                </c:pt>
                <c:pt idx="3636">
                  <c:v>41619</c:v>
                </c:pt>
                <c:pt idx="3637">
                  <c:v>41620</c:v>
                </c:pt>
                <c:pt idx="3638">
                  <c:v>41621</c:v>
                </c:pt>
                <c:pt idx="3639">
                  <c:v>41624</c:v>
                </c:pt>
                <c:pt idx="3640">
                  <c:v>41625</c:v>
                </c:pt>
                <c:pt idx="3641">
                  <c:v>41626</c:v>
                </c:pt>
                <c:pt idx="3642">
                  <c:v>41627</c:v>
                </c:pt>
                <c:pt idx="3643">
                  <c:v>41628</c:v>
                </c:pt>
                <c:pt idx="3644">
                  <c:v>41631</c:v>
                </c:pt>
                <c:pt idx="3645">
                  <c:v>41632</c:v>
                </c:pt>
                <c:pt idx="3646">
                  <c:v>41633</c:v>
                </c:pt>
                <c:pt idx="3647">
                  <c:v>41634</c:v>
                </c:pt>
                <c:pt idx="3648">
                  <c:v>41635</c:v>
                </c:pt>
                <c:pt idx="3649">
                  <c:v>41638</c:v>
                </c:pt>
                <c:pt idx="3650">
                  <c:v>41639</c:v>
                </c:pt>
                <c:pt idx="3651">
                  <c:v>41640</c:v>
                </c:pt>
                <c:pt idx="3652">
                  <c:v>41641</c:v>
                </c:pt>
                <c:pt idx="3653">
                  <c:v>41642</c:v>
                </c:pt>
                <c:pt idx="3654">
                  <c:v>41645</c:v>
                </c:pt>
                <c:pt idx="3655">
                  <c:v>41646</c:v>
                </c:pt>
                <c:pt idx="3656">
                  <c:v>41647</c:v>
                </c:pt>
                <c:pt idx="3657">
                  <c:v>41648</c:v>
                </c:pt>
                <c:pt idx="3658">
                  <c:v>41649</c:v>
                </c:pt>
                <c:pt idx="3659">
                  <c:v>41652</c:v>
                </c:pt>
                <c:pt idx="3660">
                  <c:v>41653</c:v>
                </c:pt>
                <c:pt idx="3661">
                  <c:v>41654</c:v>
                </c:pt>
                <c:pt idx="3662">
                  <c:v>41655</c:v>
                </c:pt>
                <c:pt idx="3663">
                  <c:v>41656</c:v>
                </c:pt>
                <c:pt idx="3664">
                  <c:v>41659</c:v>
                </c:pt>
                <c:pt idx="3665">
                  <c:v>41660</c:v>
                </c:pt>
                <c:pt idx="3666">
                  <c:v>41661</c:v>
                </c:pt>
                <c:pt idx="3667">
                  <c:v>41662</c:v>
                </c:pt>
                <c:pt idx="3668">
                  <c:v>41663</c:v>
                </c:pt>
                <c:pt idx="3669">
                  <c:v>41666</c:v>
                </c:pt>
                <c:pt idx="3670">
                  <c:v>41667</c:v>
                </c:pt>
                <c:pt idx="3671">
                  <c:v>41668</c:v>
                </c:pt>
                <c:pt idx="3672">
                  <c:v>41669</c:v>
                </c:pt>
                <c:pt idx="3673">
                  <c:v>41670</c:v>
                </c:pt>
                <c:pt idx="3674">
                  <c:v>41673</c:v>
                </c:pt>
                <c:pt idx="3675">
                  <c:v>41674</c:v>
                </c:pt>
                <c:pt idx="3676">
                  <c:v>41675</c:v>
                </c:pt>
                <c:pt idx="3677">
                  <c:v>41676</c:v>
                </c:pt>
                <c:pt idx="3678">
                  <c:v>41677</c:v>
                </c:pt>
                <c:pt idx="3679">
                  <c:v>41680</c:v>
                </c:pt>
                <c:pt idx="3680">
                  <c:v>41681</c:v>
                </c:pt>
                <c:pt idx="3681">
                  <c:v>41682</c:v>
                </c:pt>
                <c:pt idx="3682">
                  <c:v>41683</c:v>
                </c:pt>
                <c:pt idx="3683">
                  <c:v>41684</c:v>
                </c:pt>
                <c:pt idx="3684">
                  <c:v>41687</c:v>
                </c:pt>
                <c:pt idx="3685">
                  <c:v>41688</c:v>
                </c:pt>
                <c:pt idx="3686">
                  <c:v>41689</c:v>
                </c:pt>
                <c:pt idx="3687">
                  <c:v>41690</c:v>
                </c:pt>
                <c:pt idx="3688">
                  <c:v>41691</c:v>
                </c:pt>
                <c:pt idx="3689">
                  <c:v>41694</c:v>
                </c:pt>
                <c:pt idx="3690">
                  <c:v>41695</c:v>
                </c:pt>
                <c:pt idx="3691">
                  <c:v>41696</c:v>
                </c:pt>
                <c:pt idx="3692">
                  <c:v>41697</c:v>
                </c:pt>
                <c:pt idx="3693">
                  <c:v>41698</c:v>
                </c:pt>
                <c:pt idx="3694">
                  <c:v>41701</c:v>
                </c:pt>
                <c:pt idx="3695">
                  <c:v>41702</c:v>
                </c:pt>
                <c:pt idx="3696">
                  <c:v>41703</c:v>
                </c:pt>
              </c:numCache>
            </c:numRef>
          </c:cat>
          <c:val>
            <c:numRef>
              <c:f>Sheet1!$B$2:$B$3698</c:f>
              <c:numCache>
                <c:formatCode>General</c:formatCode>
                <c:ptCount val="3697"/>
                <c:pt idx="0">
                  <c:v>96.95</c:v>
                </c:pt>
                <c:pt idx="1">
                  <c:v>97.09</c:v>
                </c:pt>
                <c:pt idx="2">
                  <c:v>97.23</c:v>
                </c:pt>
                <c:pt idx="3">
                  <c:v>97.36</c:v>
                </c:pt>
                <c:pt idx="4">
                  <c:v>98.45</c:v>
                </c:pt>
                <c:pt idx="5">
                  <c:v>98.87</c:v>
                </c:pt>
                <c:pt idx="6">
                  <c:v>99.28</c:v>
                </c:pt>
                <c:pt idx="7">
                  <c:v>100.01</c:v>
                </c:pt>
                <c:pt idx="8">
                  <c:v>100.56</c:v>
                </c:pt>
                <c:pt idx="9">
                  <c:v>100.94</c:v>
                </c:pt>
                <c:pt idx="10">
                  <c:v>101.1</c:v>
                </c:pt>
                <c:pt idx="11">
                  <c:v>101.17</c:v>
                </c:pt>
                <c:pt idx="12">
                  <c:v>101.51</c:v>
                </c:pt>
                <c:pt idx="13">
                  <c:v>101.31</c:v>
                </c:pt>
                <c:pt idx="14">
                  <c:v>101.47</c:v>
                </c:pt>
                <c:pt idx="15">
                  <c:v>101.81</c:v>
                </c:pt>
                <c:pt idx="16">
                  <c:v>101.44</c:v>
                </c:pt>
                <c:pt idx="17">
                  <c:v>100.88</c:v>
                </c:pt>
                <c:pt idx="18">
                  <c:v>101.22</c:v>
                </c:pt>
                <c:pt idx="19">
                  <c:v>100.76</c:v>
                </c:pt>
                <c:pt idx="20">
                  <c:v>100.6</c:v>
                </c:pt>
                <c:pt idx="21">
                  <c:v>100.44</c:v>
                </c:pt>
                <c:pt idx="22">
                  <c:v>100.28</c:v>
                </c:pt>
                <c:pt idx="23">
                  <c:v>100.12</c:v>
                </c:pt>
                <c:pt idx="24">
                  <c:v>99.87</c:v>
                </c:pt>
                <c:pt idx="25">
                  <c:v>100.17</c:v>
                </c:pt>
                <c:pt idx="26">
                  <c:v>100.47</c:v>
                </c:pt>
                <c:pt idx="27">
                  <c:v>101.22</c:v>
                </c:pt>
                <c:pt idx="28">
                  <c:v>101.97</c:v>
                </c:pt>
                <c:pt idx="29">
                  <c:v>102.72</c:v>
                </c:pt>
                <c:pt idx="30">
                  <c:v>102.7</c:v>
                </c:pt>
                <c:pt idx="31">
                  <c:v>102.41</c:v>
                </c:pt>
                <c:pt idx="32">
                  <c:v>102.04</c:v>
                </c:pt>
                <c:pt idx="33">
                  <c:v>101.93</c:v>
                </c:pt>
                <c:pt idx="34">
                  <c:v>101.92</c:v>
                </c:pt>
                <c:pt idx="35">
                  <c:v>101.77</c:v>
                </c:pt>
                <c:pt idx="36">
                  <c:v>101.28</c:v>
                </c:pt>
                <c:pt idx="37">
                  <c:v>100.51</c:v>
                </c:pt>
                <c:pt idx="38">
                  <c:v>100.46</c:v>
                </c:pt>
                <c:pt idx="39">
                  <c:v>100.23</c:v>
                </c:pt>
                <c:pt idx="40">
                  <c:v>99.5</c:v>
                </c:pt>
                <c:pt idx="41">
                  <c:v>99.21</c:v>
                </c:pt>
                <c:pt idx="42">
                  <c:v>99.19</c:v>
                </c:pt>
                <c:pt idx="43">
                  <c:v>99</c:v>
                </c:pt>
                <c:pt idx="44">
                  <c:v>98.54</c:v>
                </c:pt>
                <c:pt idx="45">
                  <c:v>98.79</c:v>
                </c:pt>
                <c:pt idx="46">
                  <c:v>99.03</c:v>
                </c:pt>
                <c:pt idx="47">
                  <c:v>99.28</c:v>
                </c:pt>
                <c:pt idx="48">
                  <c:v>99.53</c:v>
                </c:pt>
                <c:pt idx="49">
                  <c:v>99.78</c:v>
                </c:pt>
                <c:pt idx="50">
                  <c:v>100.39</c:v>
                </c:pt>
                <c:pt idx="51">
                  <c:v>100.99</c:v>
                </c:pt>
                <c:pt idx="52">
                  <c:v>100.88</c:v>
                </c:pt>
                <c:pt idx="53">
                  <c:v>100.78</c:v>
                </c:pt>
                <c:pt idx="54">
                  <c:v>101.47</c:v>
                </c:pt>
                <c:pt idx="55">
                  <c:v>100.95</c:v>
                </c:pt>
                <c:pt idx="56">
                  <c:v>100.08</c:v>
                </c:pt>
                <c:pt idx="57">
                  <c:v>100.01</c:v>
                </c:pt>
                <c:pt idx="58">
                  <c:v>99.23</c:v>
                </c:pt>
                <c:pt idx="59">
                  <c:v>98.8</c:v>
                </c:pt>
                <c:pt idx="60">
                  <c:v>99.11</c:v>
                </c:pt>
                <c:pt idx="61">
                  <c:v>99.05</c:v>
                </c:pt>
                <c:pt idx="62">
                  <c:v>99.44</c:v>
                </c:pt>
                <c:pt idx="63">
                  <c:v>100.01</c:v>
                </c:pt>
                <c:pt idx="64">
                  <c:v>101.03</c:v>
                </c:pt>
                <c:pt idx="65">
                  <c:v>101.22</c:v>
                </c:pt>
                <c:pt idx="66">
                  <c:v>101.42</c:v>
                </c:pt>
                <c:pt idx="67">
                  <c:v>101.61</c:v>
                </c:pt>
                <c:pt idx="68">
                  <c:v>101.81</c:v>
                </c:pt>
                <c:pt idx="69">
                  <c:v>102.09</c:v>
                </c:pt>
                <c:pt idx="70">
                  <c:v>101.83</c:v>
                </c:pt>
                <c:pt idx="71">
                  <c:v>101.69</c:v>
                </c:pt>
                <c:pt idx="72">
                  <c:v>101.56</c:v>
                </c:pt>
                <c:pt idx="73">
                  <c:v>101.38</c:v>
                </c:pt>
                <c:pt idx="74">
                  <c:v>101.29</c:v>
                </c:pt>
                <c:pt idx="75">
                  <c:v>101.1</c:v>
                </c:pt>
                <c:pt idx="76">
                  <c:v>100.99</c:v>
                </c:pt>
                <c:pt idx="77">
                  <c:v>101.06</c:v>
                </c:pt>
                <c:pt idx="78">
                  <c:v>101.13</c:v>
                </c:pt>
                <c:pt idx="79">
                  <c:v>101.12</c:v>
                </c:pt>
                <c:pt idx="80">
                  <c:v>101.04</c:v>
                </c:pt>
                <c:pt idx="81">
                  <c:v>101.06</c:v>
                </c:pt>
                <c:pt idx="82">
                  <c:v>100.81</c:v>
                </c:pt>
                <c:pt idx="83">
                  <c:v>100.39</c:v>
                </c:pt>
                <c:pt idx="84">
                  <c:v>100.31</c:v>
                </c:pt>
                <c:pt idx="85">
                  <c:v>101.27</c:v>
                </c:pt>
                <c:pt idx="86">
                  <c:v>102.23</c:v>
                </c:pt>
                <c:pt idx="87">
                  <c:v>103.18</c:v>
                </c:pt>
                <c:pt idx="88">
                  <c:v>104.14</c:v>
                </c:pt>
                <c:pt idx="89">
                  <c:v>105.65</c:v>
                </c:pt>
                <c:pt idx="90">
                  <c:v>105.83</c:v>
                </c:pt>
                <c:pt idx="91">
                  <c:v>106.01</c:v>
                </c:pt>
                <c:pt idx="92">
                  <c:v>106.18</c:v>
                </c:pt>
                <c:pt idx="93">
                  <c:v>106.36</c:v>
                </c:pt>
                <c:pt idx="94">
                  <c:v>106.54</c:v>
                </c:pt>
                <c:pt idx="95">
                  <c:v>105.94</c:v>
                </c:pt>
                <c:pt idx="96">
                  <c:v>105.69</c:v>
                </c:pt>
                <c:pt idx="97">
                  <c:v>105.26</c:v>
                </c:pt>
                <c:pt idx="98">
                  <c:v>104.74</c:v>
                </c:pt>
                <c:pt idx="99">
                  <c:v>104.76</c:v>
                </c:pt>
                <c:pt idx="100">
                  <c:v>105.45</c:v>
                </c:pt>
                <c:pt idx="101">
                  <c:v>105.97</c:v>
                </c:pt>
                <c:pt idx="102">
                  <c:v>106.04</c:v>
                </c:pt>
                <c:pt idx="103">
                  <c:v>106.2</c:v>
                </c:pt>
                <c:pt idx="104">
                  <c:v>106.45</c:v>
                </c:pt>
                <c:pt idx="105">
                  <c:v>108.21</c:v>
                </c:pt>
                <c:pt idx="106">
                  <c:v>107.67</c:v>
                </c:pt>
                <c:pt idx="107">
                  <c:v>107.73</c:v>
                </c:pt>
                <c:pt idx="108">
                  <c:v>107.39</c:v>
                </c:pt>
                <c:pt idx="109">
                  <c:v>107.05</c:v>
                </c:pt>
                <c:pt idx="110">
                  <c:v>106.97</c:v>
                </c:pt>
                <c:pt idx="111">
                  <c:v>106.89</c:v>
                </c:pt>
                <c:pt idx="112">
                  <c:v>106.81</c:v>
                </c:pt>
                <c:pt idx="113">
                  <c:v>106.73</c:v>
                </c:pt>
                <c:pt idx="114">
                  <c:v>106.65</c:v>
                </c:pt>
                <c:pt idx="115">
                  <c:v>106.11</c:v>
                </c:pt>
                <c:pt idx="116">
                  <c:v>106.07</c:v>
                </c:pt>
                <c:pt idx="117">
                  <c:v>105.73</c:v>
                </c:pt>
                <c:pt idx="118">
                  <c:v>105.69</c:v>
                </c:pt>
                <c:pt idx="119">
                  <c:v>105.85</c:v>
                </c:pt>
                <c:pt idx="120">
                  <c:v>106.97</c:v>
                </c:pt>
                <c:pt idx="121">
                  <c:v>107.39</c:v>
                </c:pt>
                <c:pt idx="122">
                  <c:v>108.01</c:v>
                </c:pt>
                <c:pt idx="123">
                  <c:v>108.83</c:v>
                </c:pt>
                <c:pt idx="124">
                  <c:v>108.75</c:v>
                </c:pt>
                <c:pt idx="125">
                  <c:v>108.97</c:v>
                </c:pt>
                <c:pt idx="126">
                  <c:v>109.09</c:v>
                </c:pt>
                <c:pt idx="127">
                  <c:v>108.51</c:v>
                </c:pt>
                <c:pt idx="128">
                  <c:v>108.63</c:v>
                </c:pt>
                <c:pt idx="129">
                  <c:v>107.75</c:v>
                </c:pt>
                <c:pt idx="130">
                  <c:v>106.15</c:v>
                </c:pt>
                <c:pt idx="131">
                  <c:v>105.66</c:v>
                </c:pt>
                <c:pt idx="132">
                  <c:v>105.17</c:v>
                </c:pt>
                <c:pt idx="133">
                  <c:v>104.78</c:v>
                </c:pt>
                <c:pt idx="134">
                  <c:v>104.25</c:v>
                </c:pt>
                <c:pt idx="135">
                  <c:v>104.35</c:v>
                </c:pt>
                <c:pt idx="136">
                  <c:v>104.05</c:v>
                </c:pt>
                <c:pt idx="137">
                  <c:v>103.85</c:v>
                </c:pt>
                <c:pt idx="138">
                  <c:v>104</c:v>
                </c:pt>
                <c:pt idx="139">
                  <c:v>103.45</c:v>
                </c:pt>
                <c:pt idx="140">
                  <c:v>102.79</c:v>
                </c:pt>
                <c:pt idx="141">
                  <c:v>102.53</c:v>
                </c:pt>
                <c:pt idx="142">
                  <c:v>102.67</c:v>
                </c:pt>
                <c:pt idx="143">
                  <c:v>102.61</c:v>
                </c:pt>
                <c:pt idx="144">
                  <c:v>102.45</c:v>
                </c:pt>
                <c:pt idx="145">
                  <c:v>102.27</c:v>
                </c:pt>
                <c:pt idx="146">
                  <c:v>101.99</c:v>
                </c:pt>
                <c:pt idx="147">
                  <c:v>101.71</c:v>
                </c:pt>
                <c:pt idx="148">
                  <c:v>101.93</c:v>
                </c:pt>
                <c:pt idx="149">
                  <c:v>101.85</c:v>
                </c:pt>
                <c:pt idx="150">
                  <c:v>101.41</c:v>
                </c:pt>
                <c:pt idx="151">
                  <c:v>101.07</c:v>
                </c:pt>
                <c:pt idx="152">
                  <c:v>100.73</c:v>
                </c:pt>
                <c:pt idx="153">
                  <c:v>100.29</c:v>
                </c:pt>
                <c:pt idx="154">
                  <c:v>98.18</c:v>
                </c:pt>
                <c:pt idx="155">
                  <c:v>98.15</c:v>
                </c:pt>
                <c:pt idx="156">
                  <c:v>98.13</c:v>
                </c:pt>
                <c:pt idx="157">
                  <c:v>98.12</c:v>
                </c:pt>
                <c:pt idx="158">
                  <c:v>98.19</c:v>
                </c:pt>
                <c:pt idx="159">
                  <c:v>98.18</c:v>
                </c:pt>
                <c:pt idx="160">
                  <c:v>98.34</c:v>
                </c:pt>
                <c:pt idx="161">
                  <c:v>98.77</c:v>
                </c:pt>
                <c:pt idx="162">
                  <c:v>99.11</c:v>
                </c:pt>
                <c:pt idx="163">
                  <c:v>99.27</c:v>
                </c:pt>
                <c:pt idx="164">
                  <c:v>99.51</c:v>
                </c:pt>
                <c:pt idx="165">
                  <c:v>99.82</c:v>
                </c:pt>
                <c:pt idx="166">
                  <c:v>99.94</c:v>
                </c:pt>
                <c:pt idx="167">
                  <c:v>99.98</c:v>
                </c:pt>
                <c:pt idx="168">
                  <c:v>100.63</c:v>
                </c:pt>
                <c:pt idx="169">
                  <c:v>101.03</c:v>
                </c:pt>
                <c:pt idx="170">
                  <c:v>101.6</c:v>
                </c:pt>
                <c:pt idx="171">
                  <c:v>102.52</c:v>
                </c:pt>
                <c:pt idx="172">
                  <c:v>102.29</c:v>
                </c:pt>
                <c:pt idx="173">
                  <c:v>102.81</c:v>
                </c:pt>
                <c:pt idx="174">
                  <c:v>103.52</c:v>
                </c:pt>
                <c:pt idx="175">
                  <c:v>103.39</c:v>
                </c:pt>
                <c:pt idx="176">
                  <c:v>103.27</c:v>
                </c:pt>
                <c:pt idx="177">
                  <c:v>103.14</c:v>
                </c:pt>
                <c:pt idx="178">
                  <c:v>102.75</c:v>
                </c:pt>
                <c:pt idx="179">
                  <c:v>102.72</c:v>
                </c:pt>
                <c:pt idx="180">
                  <c:v>102.89</c:v>
                </c:pt>
                <c:pt idx="181">
                  <c:v>102.8</c:v>
                </c:pt>
                <c:pt idx="182">
                  <c:v>102.54</c:v>
                </c:pt>
                <c:pt idx="183">
                  <c:v>102.45</c:v>
                </c:pt>
                <c:pt idx="184">
                  <c:v>102.18</c:v>
                </c:pt>
                <c:pt idx="185">
                  <c:v>102.7</c:v>
                </c:pt>
                <c:pt idx="186">
                  <c:v>102.15</c:v>
                </c:pt>
                <c:pt idx="187">
                  <c:v>101.95</c:v>
                </c:pt>
                <c:pt idx="188">
                  <c:v>101.76</c:v>
                </c:pt>
                <c:pt idx="189">
                  <c:v>102</c:v>
                </c:pt>
                <c:pt idx="190">
                  <c:v>102.64</c:v>
                </c:pt>
                <c:pt idx="191">
                  <c:v>103.2</c:v>
                </c:pt>
                <c:pt idx="192">
                  <c:v>104.19</c:v>
                </c:pt>
                <c:pt idx="193">
                  <c:v>104.74</c:v>
                </c:pt>
                <c:pt idx="194">
                  <c:v>105.83</c:v>
                </c:pt>
                <c:pt idx="195">
                  <c:v>106.24</c:v>
                </c:pt>
                <c:pt idx="196">
                  <c:v>106.47</c:v>
                </c:pt>
                <c:pt idx="197">
                  <c:v>106.79</c:v>
                </c:pt>
                <c:pt idx="198">
                  <c:v>106.93</c:v>
                </c:pt>
                <c:pt idx="199">
                  <c:v>107.07</c:v>
                </c:pt>
                <c:pt idx="200">
                  <c:v>107.7</c:v>
                </c:pt>
                <c:pt idx="201">
                  <c:v>108.34</c:v>
                </c:pt>
                <c:pt idx="202">
                  <c:v>108.92</c:v>
                </c:pt>
                <c:pt idx="203">
                  <c:v>109.24</c:v>
                </c:pt>
                <c:pt idx="204">
                  <c:v>108.94</c:v>
                </c:pt>
                <c:pt idx="205">
                  <c:v>109.65</c:v>
                </c:pt>
                <c:pt idx="206">
                  <c:v>109.47</c:v>
                </c:pt>
                <c:pt idx="207">
                  <c:v>109.12</c:v>
                </c:pt>
                <c:pt idx="208">
                  <c:v>108.94</c:v>
                </c:pt>
                <c:pt idx="209">
                  <c:v>109.03</c:v>
                </c:pt>
                <c:pt idx="210">
                  <c:v>108.69</c:v>
                </c:pt>
                <c:pt idx="211">
                  <c:v>108.71</c:v>
                </c:pt>
                <c:pt idx="212">
                  <c:v>108.46</c:v>
                </c:pt>
                <c:pt idx="213">
                  <c:v>108.48</c:v>
                </c:pt>
                <c:pt idx="214">
                  <c:v>108.94</c:v>
                </c:pt>
                <c:pt idx="215">
                  <c:v>108.66</c:v>
                </c:pt>
                <c:pt idx="216">
                  <c:v>108.73</c:v>
                </c:pt>
                <c:pt idx="217">
                  <c:v>108.98</c:v>
                </c:pt>
                <c:pt idx="218">
                  <c:v>109.23</c:v>
                </c:pt>
                <c:pt idx="219">
                  <c:v>110.01</c:v>
                </c:pt>
                <c:pt idx="220">
                  <c:v>109.79</c:v>
                </c:pt>
                <c:pt idx="221">
                  <c:v>109.76</c:v>
                </c:pt>
                <c:pt idx="222">
                  <c:v>109.68</c:v>
                </c:pt>
                <c:pt idx="223">
                  <c:v>109.42</c:v>
                </c:pt>
                <c:pt idx="224">
                  <c:v>109.12</c:v>
                </c:pt>
                <c:pt idx="225">
                  <c:v>109.1</c:v>
                </c:pt>
                <c:pt idx="226">
                  <c:v>109.44</c:v>
                </c:pt>
                <c:pt idx="227">
                  <c:v>109.6</c:v>
                </c:pt>
                <c:pt idx="228">
                  <c:v>109.85</c:v>
                </c:pt>
                <c:pt idx="229">
                  <c:v>110.1</c:v>
                </c:pt>
                <c:pt idx="230">
                  <c:v>110.01</c:v>
                </c:pt>
                <c:pt idx="231">
                  <c:v>109.74</c:v>
                </c:pt>
                <c:pt idx="232">
                  <c:v>109.74</c:v>
                </c:pt>
                <c:pt idx="233">
                  <c:v>109.56</c:v>
                </c:pt>
                <c:pt idx="234">
                  <c:v>109.56</c:v>
                </c:pt>
                <c:pt idx="235">
                  <c:v>110.65</c:v>
                </c:pt>
                <c:pt idx="236">
                  <c:v>110.58</c:v>
                </c:pt>
                <c:pt idx="237">
                  <c:v>110.33</c:v>
                </c:pt>
                <c:pt idx="238">
                  <c:v>110.92</c:v>
                </c:pt>
                <c:pt idx="239">
                  <c:v>112.14</c:v>
                </c:pt>
                <c:pt idx="240">
                  <c:v>111.89</c:v>
                </c:pt>
                <c:pt idx="241">
                  <c:v>111.56</c:v>
                </c:pt>
                <c:pt idx="242">
                  <c:v>111.22</c:v>
                </c:pt>
                <c:pt idx="243">
                  <c:v>110.44</c:v>
                </c:pt>
                <c:pt idx="244">
                  <c:v>110.19</c:v>
                </c:pt>
                <c:pt idx="245">
                  <c:v>109.95</c:v>
                </c:pt>
                <c:pt idx="246">
                  <c:v>109.63</c:v>
                </c:pt>
                <c:pt idx="247">
                  <c:v>109.67</c:v>
                </c:pt>
                <c:pt idx="248">
                  <c:v>109.17</c:v>
                </c:pt>
                <c:pt idx="249">
                  <c:v>108.76</c:v>
                </c:pt>
                <c:pt idx="250">
                  <c:v>109.51</c:v>
                </c:pt>
                <c:pt idx="251">
                  <c:v>109.9</c:v>
                </c:pt>
                <c:pt idx="252">
                  <c:v>110.11</c:v>
                </c:pt>
                <c:pt idx="253">
                  <c:v>110.6</c:v>
                </c:pt>
                <c:pt idx="254">
                  <c:v>110.9</c:v>
                </c:pt>
                <c:pt idx="256">
                  <c:v>110.95</c:v>
                </c:pt>
                <c:pt idx="257">
                  <c:v>111.02</c:v>
                </c:pt>
                <c:pt idx="258">
                  <c:v>110.92</c:v>
                </c:pt>
                <c:pt idx="259">
                  <c:v>111.61</c:v>
                </c:pt>
                <c:pt idx="260">
                  <c:v>111.79</c:v>
                </c:pt>
                <c:pt idx="261">
                  <c:v>112.15</c:v>
                </c:pt>
                <c:pt idx="262">
                  <c:v>112.51</c:v>
                </c:pt>
                <c:pt idx="263">
                  <c:v>112.59</c:v>
                </c:pt>
                <c:pt idx="264">
                  <c:v>112.84</c:v>
                </c:pt>
                <c:pt idx="265">
                  <c:v>113.17</c:v>
                </c:pt>
                <c:pt idx="266">
                  <c:v>113.51</c:v>
                </c:pt>
                <c:pt idx="267">
                  <c:v>113.76</c:v>
                </c:pt>
                <c:pt idx="268">
                  <c:v>113.57</c:v>
                </c:pt>
                <c:pt idx="269">
                  <c:v>113.35</c:v>
                </c:pt>
                <c:pt idx="270">
                  <c:v>112.92</c:v>
                </c:pt>
                <c:pt idx="271">
                  <c:v>112.39</c:v>
                </c:pt>
                <c:pt idx="272">
                  <c:v>112.53</c:v>
                </c:pt>
                <c:pt idx="273">
                  <c:v>112.23</c:v>
                </c:pt>
                <c:pt idx="274">
                  <c:v>112.4</c:v>
                </c:pt>
                <c:pt idx="275">
                  <c:v>112.49</c:v>
                </c:pt>
                <c:pt idx="276">
                  <c:v>112.57</c:v>
                </c:pt>
                <c:pt idx="277">
                  <c:v>112.09</c:v>
                </c:pt>
                <c:pt idx="278">
                  <c:v>111.88</c:v>
                </c:pt>
                <c:pt idx="279">
                  <c:v>111.35</c:v>
                </c:pt>
                <c:pt idx="280">
                  <c:v>111.27</c:v>
                </c:pt>
                <c:pt idx="281">
                  <c:v>111.09</c:v>
                </c:pt>
                <c:pt idx="282">
                  <c:v>111.04</c:v>
                </c:pt>
                <c:pt idx="283">
                  <c:v>110.81</c:v>
                </c:pt>
                <c:pt idx="284">
                  <c:v>110.66</c:v>
                </c:pt>
                <c:pt idx="285">
                  <c:v>110.6</c:v>
                </c:pt>
                <c:pt idx="286">
                  <c:v>110.45</c:v>
                </c:pt>
                <c:pt idx="287">
                  <c:v>110.45</c:v>
                </c:pt>
                <c:pt idx="288">
                  <c:v>110.45</c:v>
                </c:pt>
                <c:pt idx="289">
                  <c:v>110.5</c:v>
                </c:pt>
                <c:pt idx="290">
                  <c:v>110.73</c:v>
                </c:pt>
                <c:pt idx="291">
                  <c:v>110.95</c:v>
                </c:pt>
                <c:pt idx="292">
                  <c:v>111.06</c:v>
                </c:pt>
                <c:pt idx="293">
                  <c:v>110.99</c:v>
                </c:pt>
                <c:pt idx="294">
                  <c:v>111.01</c:v>
                </c:pt>
                <c:pt idx="295">
                  <c:v>111.21</c:v>
                </c:pt>
                <c:pt idx="296">
                  <c:v>111.24</c:v>
                </c:pt>
                <c:pt idx="297">
                  <c:v>110.84</c:v>
                </c:pt>
                <c:pt idx="298">
                  <c:v>110.9</c:v>
                </c:pt>
                <c:pt idx="299">
                  <c:v>111.24</c:v>
                </c:pt>
                <c:pt idx="300">
                  <c:v>111.41</c:v>
                </c:pt>
                <c:pt idx="301">
                  <c:v>111.84</c:v>
                </c:pt>
                <c:pt idx="302">
                  <c:v>112.21</c:v>
                </c:pt>
                <c:pt idx="303">
                  <c:v>112.41</c:v>
                </c:pt>
                <c:pt idx="304">
                  <c:v>112.63</c:v>
                </c:pt>
                <c:pt idx="305">
                  <c:v>112.68</c:v>
                </c:pt>
                <c:pt idx="306">
                  <c:v>112.73</c:v>
                </c:pt>
                <c:pt idx="307">
                  <c:v>112.84</c:v>
                </c:pt>
                <c:pt idx="308">
                  <c:v>112.94</c:v>
                </c:pt>
                <c:pt idx="309">
                  <c:v>112.41</c:v>
                </c:pt>
                <c:pt idx="310">
                  <c:v>112.41</c:v>
                </c:pt>
                <c:pt idx="311">
                  <c:v>112.5</c:v>
                </c:pt>
                <c:pt idx="312">
                  <c:v>111.43</c:v>
                </c:pt>
                <c:pt idx="313">
                  <c:v>111.08</c:v>
                </c:pt>
                <c:pt idx="314">
                  <c:v>110.49</c:v>
                </c:pt>
                <c:pt idx="315">
                  <c:v>110.18</c:v>
                </c:pt>
                <c:pt idx="316">
                  <c:v>109.69</c:v>
                </c:pt>
                <c:pt idx="317">
                  <c:v>108.78</c:v>
                </c:pt>
                <c:pt idx="318">
                  <c:v>108.76</c:v>
                </c:pt>
                <c:pt idx="319">
                  <c:v>109.03</c:v>
                </c:pt>
                <c:pt idx="320">
                  <c:v>109.21</c:v>
                </c:pt>
                <c:pt idx="321">
                  <c:v>108.67</c:v>
                </c:pt>
                <c:pt idx="322">
                  <c:v>108.67</c:v>
                </c:pt>
                <c:pt idx="323">
                  <c:v>107.87</c:v>
                </c:pt>
                <c:pt idx="324">
                  <c:v>108</c:v>
                </c:pt>
                <c:pt idx="325">
                  <c:v>108.21</c:v>
                </c:pt>
                <c:pt idx="326">
                  <c:v>108.43</c:v>
                </c:pt>
                <c:pt idx="327">
                  <c:v>108.46</c:v>
                </c:pt>
                <c:pt idx="328">
                  <c:v>108.32</c:v>
                </c:pt>
                <c:pt idx="329">
                  <c:v>108.73</c:v>
                </c:pt>
                <c:pt idx="330">
                  <c:v>108.87</c:v>
                </c:pt>
                <c:pt idx="331">
                  <c:v>109.19</c:v>
                </c:pt>
                <c:pt idx="332">
                  <c:v>109.6</c:v>
                </c:pt>
                <c:pt idx="333">
                  <c:v>109.92</c:v>
                </c:pt>
                <c:pt idx="334">
                  <c:v>110.22</c:v>
                </c:pt>
                <c:pt idx="335">
                  <c:v>110.6</c:v>
                </c:pt>
                <c:pt idx="336">
                  <c:v>110.99</c:v>
                </c:pt>
                <c:pt idx="337">
                  <c:v>111.08</c:v>
                </c:pt>
                <c:pt idx="338">
                  <c:v>111.25</c:v>
                </c:pt>
                <c:pt idx="339">
                  <c:v>111.57</c:v>
                </c:pt>
                <c:pt idx="340">
                  <c:v>111.88</c:v>
                </c:pt>
                <c:pt idx="341">
                  <c:v>112.28</c:v>
                </c:pt>
                <c:pt idx="342">
                  <c:v>112.75</c:v>
                </c:pt>
                <c:pt idx="343">
                  <c:v>112.23</c:v>
                </c:pt>
                <c:pt idx="344">
                  <c:v>112.69</c:v>
                </c:pt>
                <c:pt idx="345">
                  <c:v>113.23</c:v>
                </c:pt>
                <c:pt idx="346">
                  <c:v>113.51</c:v>
                </c:pt>
                <c:pt idx="347">
                  <c:v>113.32</c:v>
                </c:pt>
                <c:pt idx="348">
                  <c:v>113.74</c:v>
                </c:pt>
                <c:pt idx="349">
                  <c:v>113.89</c:v>
                </c:pt>
                <c:pt idx="350">
                  <c:v>113.68</c:v>
                </c:pt>
                <c:pt idx="351">
                  <c:v>113.48</c:v>
                </c:pt>
                <c:pt idx="352">
                  <c:v>113.83</c:v>
                </c:pt>
                <c:pt idx="353">
                  <c:v>114.37</c:v>
                </c:pt>
                <c:pt idx="354">
                  <c:v>114.93</c:v>
                </c:pt>
                <c:pt idx="355">
                  <c:v>115.23</c:v>
                </c:pt>
                <c:pt idx="356">
                  <c:v>115.52</c:v>
                </c:pt>
                <c:pt idx="357">
                  <c:v>115.52</c:v>
                </c:pt>
                <c:pt idx="358">
                  <c:v>115.17</c:v>
                </c:pt>
                <c:pt idx="359">
                  <c:v>114.19</c:v>
                </c:pt>
                <c:pt idx="360">
                  <c:v>113.65</c:v>
                </c:pt>
                <c:pt idx="361">
                  <c:v>113.3</c:v>
                </c:pt>
                <c:pt idx="362">
                  <c:v>113.03</c:v>
                </c:pt>
                <c:pt idx="363">
                  <c:v>112.59</c:v>
                </c:pt>
                <c:pt idx="364">
                  <c:v>113.04</c:v>
                </c:pt>
                <c:pt idx="365">
                  <c:v>113.4</c:v>
                </c:pt>
                <c:pt idx="366">
                  <c:v>113.85</c:v>
                </c:pt>
                <c:pt idx="367">
                  <c:v>114.42</c:v>
                </c:pt>
                <c:pt idx="368">
                  <c:v>115.26</c:v>
                </c:pt>
                <c:pt idx="369">
                  <c:v>114.15</c:v>
                </c:pt>
                <c:pt idx="370">
                  <c:v>113.58</c:v>
                </c:pt>
                <c:pt idx="371">
                  <c:v>113.55</c:v>
                </c:pt>
                <c:pt idx="372">
                  <c:v>113.6</c:v>
                </c:pt>
                <c:pt idx="373">
                  <c:v>113.48</c:v>
                </c:pt>
                <c:pt idx="374">
                  <c:v>113.05</c:v>
                </c:pt>
                <c:pt idx="375">
                  <c:v>112.89</c:v>
                </c:pt>
                <c:pt idx="376">
                  <c:v>112.46</c:v>
                </c:pt>
                <c:pt idx="377">
                  <c:v>112.04</c:v>
                </c:pt>
                <c:pt idx="378">
                  <c:v>111.16</c:v>
                </c:pt>
                <c:pt idx="379">
                  <c:v>111.8</c:v>
                </c:pt>
                <c:pt idx="380">
                  <c:v>111.72</c:v>
                </c:pt>
                <c:pt idx="381">
                  <c:v>111.2</c:v>
                </c:pt>
                <c:pt idx="382">
                  <c:v>110.92</c:v>
                </c:pt>
                <c:pt idx="383">
                  <c:v>110.1</c:v>
                </c:pt>
                <c:pt idx="384">
                  <c:v>109.33</c:v>
                </c:pt>
                <c:pt idx="385">
                  <c:v>109.28</c:v>
                </c:pt>
                <c:pt idx="386">
                  <c:v>109.05</c:v>
                </c:pt>
                <c:pt idx="387">
                  <c:v>108.46</c:v>
                </c:pt>
                <c:pt idx="388">
                  <c:v>108.85</c:v>
                </c:pt>
                <c:pt idx="389">
                  <c:v>109.21</c:v>
                </c:pt>
                <c:pt idx="390">
                  <c:v>109.47</c:v>
                </c:pt>
                <c:pt idx="391">
                  <c:v>109.56</c:v>
                </c:pt>
                <c:pt idx="392">
                  <c:v>109.92</c:v>
                </c:pt>
                <c:pt idx="393">
                  <c:v>110.1</c:v>
                </c:pt>
                <c:pt idx="394">
                  <c:v>109.94</c:v>
                </c:pt>
                <c:pt idx="395">
                  <c:v>110.67</c:v>
                </c:pt>
                <c:pt idx="396">
                  <c:v>110.86</c:v>
                </c:pt>
                <c:pt idx="397">
                  <c:v>113.01</c:v>
                </c:pt>
                <c:pt idx="398">
                  <c:v>112.94</c:v>
                </c:pt>
                <c:pt idx="399">
                  <c:v>112.2</c:v>
                </c:pt>
                <c:pt idx="400">
                  <c:v>112.87</c:v>
                </c:pt>
                <c:pt idx="401">
                  <c:v>112.93</c:v>
                </c:pt>
                <c:pt idx="402">
                  <c:v>112.8</c:v>
                </c:pt>
                <c:pt idx="403">
                  <c:v>112.05</c:v>
                </c:pt>
                <c:pt idx="404">
                  <c:v>111.77</c:v>
                </c:pt>
                <c:pt idx="405">
                  <c:v>112.02</c:v>
                </c:pt>
                <c:pt idx="406">
                  <c:v>112.36</c:v>
                </c:pt>
                <c:pt idx="407">
                  <c:v>112.25</c:v>
                </c:pt>
                <c:pt idx="408">
                  <c:v>112.14</c:v>
                </c:pt>
                <c:pt idx="409">
                  <c:v>111.24</c:v>
                </c:pt>
                <c:pt idx="410">
                  <c:v>111.13</c:v>
                </c:pt>
                <c:pt idx="411">
                  <c:v>110.49</c:v>
                </c:pt>
                <c:pt idx="412">
                  <c:v>109.85</c:v>
                </c:pt>
                <c:pt idx="413">
                  <c:v>109.56</c:v>
                </c:pt>
                <c:pt idx="414">
                  <c:v>109.63</c:v>
                </c:pt>
                <c:pt idx="415">
                  <c:v>109.97</c:v>
                </c:pt>
                <c:pt idx="416">
                  <c:v>110.04</c:v>
                </c:pt>
                <c:pt idx="417">
                  <c:v>110.38</c:v>
                </c:pt>
                <c:pt idx="418">
                  <c:v>110.45</c:v>
                </c:pt>
                <c:pt idx="419">
                  <c:v>110.51</c:v>
                </c:pt>
                <c:pt idx="420">
                  <c:v>109.94</c:v>
                </c:pt>
                <c:pt idx="421">
                  <c:v>109.72</c:v>
                </c:pt>
                <c:pt idx="422">
                  <c:v>109.69</c:v>
                </c:pt>
                <c:pt idx="423">
                  <c:v>109.74</c:v>
                </c:pt>
                <c:pt idx="424">
                  <c:v>109.71</c:v>
                </c:pt>
                <c:pt idx="425">
                  <c:v>110.29</c:v>
                </c:pt>
                <c:pt idx="426">
                  <c:v>110.52</c:v>
                </c:pt>
                <c:pt idx="427">
                  <c:v>111.38</c:v>
                </c:pt>
                <c:pt idx="428">
                  <c:v>111.79</c:v>
                </c:pt>
                <c:pt idx="429">
                  <c:v>111.77</c:v>
                </c:pt>
                <c:pt idx="430">
                  <c:v>111.66</c:v>
                </c:pt>
                <c:pt idx="431">
                  <c:v>112.36</c:v>
                </c:pt>
                <c:pt idx="432">
                  <c:v>112.07</c:v>
                </c:pt>
                <c:pt idx="433">
                  <c:v>112.59</c:v>
                </c:pt>
                <c:pt idx="434">
                  <c:v>112.39</c:v>
                </c:pt>
                <c:pt idx="435">
                  <c:v>112.2</c:v>
                </c:pt>
                <c:pt idx="436">
                  <c:v>112</c:v>
                </c:pt>
                <c:pt idx="437">
                  <c:v>111.36</c:v>
                </c:pt>
                <c:pt idx="438">
                  <c:v>111.52</c:v>
                </c:pt>
                <c:pt idx="439">
                  <c:v>111.75</c:v>
                </c:pt>
                <c:pt idx="440">
                  <c:v>111.38</c:v>
                </c:pt>
                <c:pt idx="441">
                  <c:v>110.92</c:v>
                </c:pt>
                <c:pt idx="442">
                  <c:v>112.33</c:v>
                </c:pt>
                <c:pt idx="443">
                  <c:v>111.52</c:v>
                </c:pt>
                <c:pt idx="444">
                  <c:v>111.52</c:v>
                </c:pt>
                <c:pt idx="445">
                  <c:v>110.99</c:v>
                </c:pt>
                <c:pt idx="446">
                  <c:v>110.27</c:v>
                </c:pt>
                <c:pt idx="447">
                  <c:v>110.36</c:v>
                </c:pt>
                <c:pt idx="448">
                  <c:v>109.92</c:v>
                </c:pt>
                <c:pt idx="449">
                  <c:v>109.9</c:v>
                </c:pt>
                <c:pt idx="450">
                  <c:v>110.24</c:v>
                </c:pt>
                <c:pt idx="451">
                  <c:v>110.4</c:v>
                </c:pt>
                <c:pt idx="452">
                  <c:v>110.56</c:v>
                </c:pt>
                <c:pt idx="453">
                  <c:v>110.19</c:v>
                </c:pt>
                <c:pt idx="454">
                  <c:v>109.79</c:v>
                </c:pt>
                <c:pt idx="455">
                  <c:v>109.67</c:v>
                </c:pt>
                <c:pt idx="456">
                  <c:v>110.35</c:v>
                </c:pt>
                <c:pt idx="457">
                  <c:v>110.84</c:v>
                </c:pt>
                <c:pt idx="458">
                  <c:v>111.08</c:v>
                </c:pt>
                <c:pt idx="459">
                  <c:v>111.18</c:v>
                </c:pt>
                <c:pt idx="460">
                  <c:v>111.29</c:v>
                </c:pt>
                <c:pt idx="461">
                  <c:v>111.75</c:v>
                </c:pt>
                <c:pt idx="462">
                  <c:v>111.95</c:v>
                </c:pt>
                <c:pt idx="463">
                  <c:v>111.79</c:v>
                </c:pt>
                <c:pt idx="464">
                  <c:v>111.56</c:v>
                </c:pt>
                <c:pt idx="465">
                  <c:v>112.21</c:v>
                </c:pt>
                <c:pt idx="466">
                  <c:v>112.96</c:v>
                </c:pt>
                <c:pt idx="467">
                  <c:v>112.55</c:v>
                </c:pt>
                <c:pt idx="468">
                  <c:v>112.94</c:v>
                </c:pt>
                <c:pt idx="469">
                  <c:v>112.6</c:v>
                </c:pt>
                <c:pt idx="470">
                  <c:v>113.07</c:v>
                </c:pt>
                <c:pt idx="471">
                  <c:v>113.26</c:v>
                </c:pt>
                <c:pt idx="472">
                  <c:v>113.9</c:v>
                </c:pt>
                <c:pt idx="473">
                  <c:v>114.54</c:v>
                </c:pt>
                <c:pt idx="474">
                  <c:v>114.19</c:v>
                </c:pt>
                <c:pt idx="475">
                  <c:v>114.28</c:v>
                </c:pt>
                <c:pt idx="476">
                  <c:v>114.1</c:v>
                </c:pt>
                <c:pt idx="477">
                  <c:v>113.65</c:v>
                </c:pt>
                <c:pt idx="478">
                  <c:v>113.39</c:v>
                </c:pt>
                <c:pt idx="479">
                  <c:v>113.12</c:v>
                </c:pt>
                <c:pt idx="480">
                  <c:v>113.39</c:v>
                </c:pt>
                <c:pt idx="481">
                  <c:v>113.48</c:v>
                </c:pt>
                <c:pt idx="482">
                  <c:v>113.03</c:v>
                </c:pt>
                <c:pt idx="483">
                  <c:v>112.94</c:v>
                </c:pt>
                <c:pt idx="484">
                  <c:v>112.69</c:v>
                </c:pt>
                <c:pt idx="485">
                  <c:v>112.09</c:v>
                </c:pt>
                <c:pt idx="486">
                  <c:v>112.37</c:v>
                </c:pt>
                <c:pt idx="487">
                  <c:v>112.21</c:v>
                </c:pt>
                <c:pt idx="488">
                  <c:v>113.12</c:v>
                </c:pt>
                <c:pt idx="489">
                  <c:v>113.05</c:v>
                </c:pt>
                <c:pt idx="490">
                  <c:v>112.71</c:v>
                </c:pt>
                <c:pt idx="491">
                  <c:v>112.91</c:v>
                </c:pt>
                <c:pt idx="492">
                  <c:v>112.93</c:v>
                </c:pt>
                <c:pt idx="493">
                  <c:v>112.94</c:v>
                </c:pt>
                <c:pt idx="494">
                  <c:v>111.57</c:v>
                </c:pt>
                <c:pt idx="495">
                  <c:v>111.72</c:v>
                </c:pt>
                <c:pt idx="496">
                  <c:v>111.15</c:v>
                </c:pt>
                <c:pt idx="497">
                  <c:v>110.76</c:v>
                </c:pt>
                <c:pt idx="498">
                  <c:v>111.61</c:v>
                </c:pt>
                <c:pt idx="499">
                  <c:v>112.28</c:v>
                </c:pt>
                <c:pt idx="500">
                  <c:v>112.07</c:v>
                </c:pt>
                <c:pt idx="501">
                  <c:v>112.3</c:v>
                </c:pt>
                <c:pt idx="502">
                  <c:v>111.91</c:v>
                </c:pt>
                <c:pt idx="503">
                  <c:v>111.88</c:v>
                </c:pt>
                <c:pt idx="504">
                  <c:v>111.48</c:v>
                </c:pt>
                <c:pt idx="505">
                  <c:v>111.36</c:v>
                </c:pt>
                <c:pt idx="506">
                  <c:v>111.15</c:v>
                </c:pt>
                <c:pt idx="507">
                  <c:v>110.93</c:v>
                </c:pt>
                <c:pt idx="508">
                  <c:v>111.34</c:v>
                </c:pt>
                <c:pt idx="509">
                  <c:v>111.2</c:v>
                </c:pt>
                <c:pt idx="510">
                  <c:v>110.88</c:v>
                </c:pt>
                <c:pt idx="511">
                  <c:v>111.45</c:v>
                </c:pt>
                <c:pt idx="512">
                  <c:v>110.86</c:v>
                </c:pt>
                <c:pt idx="513">
                  <c:v>110.54</c:v>
                </c:pt>
                <c:pt idx="514">
                  <c:v>110.58</c:v>
                </c:pt>
                <c:pt idx="516">
                  <c:v>110.56</c:v>
                </c:pt>
                <c:pt idx="517">
                  <c:v>111.04</c:v>
                </c:pt>
                <c:pt idx="518">
                  <c:v>111.08</c:v>
                </c:pt>
                <c:pt idx="519">
                  <c:v>110.97</c:v>
                </c:pt>
                <c:pt idx="520">
                  <c:v>111.22</c:v>
                </c:pt>
                <c:pt idx="521">
                  <c:v>111.2</c:v>
                </c:pt>
                <c:pt idx="522">
                  <c:v>112.16</c:v>
                </c:pt>
                <c:pt idx="523">
                  <c:v>112.32</c:v>
                </c:pt>
                <c:pt idx="524">
                  <c:v>112.59</c:v>
                </c:pt>
                <c:pt idx="525">
                  <c:v>112.85</c:v>
                </c:pt>
                <c:pt idx="526">
                  <c:v>112.77</c:v>
                </c:pt>
                <c:pt idx="527">
                  <c:v>112.85</c:v>
                </c:pt>
                <c:pt idx="528">
                  <c:v>113.12</c:v>
                </c:pt>
                <c:pt idx="529">
                  <c:v>113.12</c:v>
                </c:pt>
                <c:pt idx="530">
                  <c:v>112.32</c:v>
                </c:pt>
                <c:pt idx="531">
                  <c:v>112.23</c:v>
                </c:pt>
                <c:pt idx="532">
                  <c:v>112.14</c:v>
                </c:pt>
                <c:pt idx="533">
                  <c:v>111.61</c:v>
                </c:pt>
                <c:pt idx="534">
                  <c:v>111.27</c:v>
                </c:pt>
                <c:pt idx="535">
                  <c:v>111.02</c:v>
                </c:pt>
                <c:pt idx="536">
                  <c:v>110.68</c:v>
                </c:pt>
                <c:pt idx="537">
                  <c:v>110.7</c:v>
                </c:pt>
                <c:pt idx="538">
                  <c:v>110.72</c:v>
                </c:pt>
                <c:pt idx="539">
                  <c:v>109.71</c:v>
                </c:pt>
                <c:pt idx="540">
                  <c:v>109.58</c:v>
                </c:pt>
                <c:pt idx="541">
                  <c:v>109.01</c:v>
                </c:pt>
                <c:pt idx="542">
                  <c:v>109.24</c:v>
                </c:pt>
                <c:pt idx="543">
                  <c:v>109.3</c:v>
                </c:pt>
                <c:pt idx="544">
                  <c:v>108.71</c:v>
                </c:pt>
                <c:pt idx="545">
                  <c:v>108.92</c:v>
                </c:pt>
                <c:pt idx="546">
                  <c:v>108.6</c:v>
                </c:pt>
                <c:pt idx="547">
                  <c:v>108.99</c:v>
                </c:pt>
                <c:pt idx="548">
                  <c:v>108.85</c:v>
                </c:pt>
                <c:pt idx="549">
                  <c:v>108.78</c:v>
                </c:pt>
                <c:pt idx="550">
                  <c:v>108.62</c:v>
                </c:pt>
                <c:pt idx="551">
                  <c:v>108.73</c:v>
                </c:pt>
                <c:pt idx="552">
                  <c:v>108.57</c:v>
                </c:pt>
                <c:pt idx="553">
                  <c:v>108.05</c:v>
                </c:pt>
                <c:pt idx="554">
                  <c:v>108.07</c:v>
                </c:pt>
                <c:pt idx="555">
                  <c:v>108.18</c:v>
                </c:pt>
                <c:pt idx="556">
                  <c:v>108.46</c:v>
                </c:pt>
                <c:pt idx="557">
                  <c:v>108.57</c:v>
                </c:pt>
                <c:pt idx="558">
                  <c:v>108.5</c:v>
                </c:pt>
                <c:pt idx="559">
                  <c:v>108.11</c:v>
                </c:pt>
                <c:pt idx="560">
                  <c:v>107.8</c:v>
                </c:pt>
                <c:pt idx="561">
                  <c:v>107.14</c:v>
                </c:pt>
                <c:pt idx="562">
                  <c:v>106.66</c:v>
                </c:pt>
                <c:pt idx="563">
                  <c:v>106.98</c:v>
                </c:pt>
                <c:pt idx="564">
                  <c:v>107.36</c:v>
                </c:pt>
                <c:pt idx="565">
                  <c:v>107.64</c:v>
                </c:pt>
                <c:pt idx="566">
                  <c:v>107.75</c:v>
                </c:pt>
                <c:pt idx="567">
                  <c:v>107.59</c:v>
                </c:pt>
                <c:pt idx="568">
                  <c:v>107.43</c:v>
                </c:pt>
                <c:pt idx="569">
                  <c:v>106.98</c:v>
                </c:pt>
                <c:pt idx="570">
                  <c:v>107.25</c:v>
                </c:pt>
                <c:pt idx="571">
                  <c:v>107.16</c:v>
                </c:pt>
                <c:pt idx="572">
                  <c:v>107.16</c:v>
                </c:pt>
                <c:pt idx="573">
                  <c:v>107.25</c:v>
                </c:pt>
                <c:pt idx="574">
                  <c:v>106.63</c:v>
                </c:pt>
                <c:pt idx="575">
                  <c:v>106.54</c:v>
                </c:pt>
                <c:pt idx="576">
                  <c:v>105.92</c:v>
                </c:pt>
                <c:pt idx="577">
                  <c:v>106.45</c:v>
                </c:pt>
                <c:pt idx="578">
                  <c:v>106.18</c:v>
                </c:pt>
                <c:pt idx="579">
                  <c:v>106.75</c:v>
                </c:pt>
                <c:pt idx="580">
                  <c:v>107.23</c:v>
                </c:pt>
                <c:pt idx="581">
                  <c:v>108.07</c:v>
                </c:pt>
                <c:pt idx="582">
                  <c:v>107.57</c:v>
                </c:pt>
                <c:pt idx="583">
                  <c:v>107.87</c:v>
                </c:pt>
                <c:pt idx="584">
                  <c:v>108.05</c:v>
                </c:pt>
                <c:pt idx="585">
                  <c:v>107.96</c:v>
                </c:pt>
                <c:pt idx="586">
                  <c:v>107.87</c:v>
                </c:pt>
                <c:pt idx="587">
                  <c:v>107.78</c:v>
                </c:pt>
                <c:pt idx="588">
                  <c:v>107.16</c:v>
                </c:pt>
                <c:pt idx="589">
                  <c:v>106.56</c:v>
                </c:pt>
                <c:pt idx="590">
                  <c:v>106.04</c:v>
                </c:pt>
                <c:pt idx="591">
                  <c:v>106.06</c:v>
                </c:pt>
                <c:pt idx="592">
                  <c:v>105.81</c:v>
                </c:pt>
                <c:pt idx="593">
                  <c:v>106.01</c:v>
                </c:pt>
                <c:pt idx="594">
                  <c:v>106.04</c:v>
                </c:pt>
                <c:pt idx="595">
                  <c:v>106.61</c:v>
                </c:pt>
                <c:pt idx="596">
                  <c:v>106.82</c:v>
                </c:pt>
                <c:pt idx="597">
                  <c:v>106.24</c:v>
                </c:pt>
                <c:pt idx="598">
                  <c:v>106.27</c:v>
                </c:pt>
                <c:pt idx="599">
                  <c:v>106.11</c:v>
                </c:pt>
                <c:pt idx="600">
                  <c:v>105.95</c:v>
                </c:pt>
                <c:pt idx="601">
                  <c:v>105.61</c:v>
                </c:pt>
                <c:pt idx="602">
                  <c:v>105.37</c:v>
                </c:pt>
                <c:pt idx="603">
                  <c:v>105.29</c:v>
                </c:pt>
                <c:pt idx="604">
                  <c:v>105.15</c:v>
                </c:pt>
                <c:pt idx="605">
                  <c:v>105.72</c:v>
                </c:pt>
                <c:pt idx="606">
                  <c:v>106.2</c:v>
                </c:pt>
                <c:pt idx="607">
                  <c:v>105.53</c:v>
                </c:pt>
                <c:pt idx="608">
                  <c:v>105.65</c:v>
                </c:pt>
                <c:pt idx="609">
                  <c:v>106.11</c:v>
                </c:pt>
                <c:pt idx="610">
                  <c:v>106.22</c:v>
                </c:pt>
                <c:pt idx="611">
                  <c:v>106.24</c:v>
                </c:pt>
                <c:pt idx="612">
                  <c:v>106.43</c:v>
                </c:pt>
                <c:pt idx="613">
                  <c:v>106.45</c:v>
                </c:pt>
                <c:pt idx="614">
                  <c:v>107.04</c:v>
                </c:pt>
                <c:pt idx="615">
                  <c:v>107.18</c:v>
                </c:pt>
                <c:pt idx="616">
                  <c:v>107.68</c:v>
                </c:pt>
                <c:pt idx="617">
                  <c:v>107.11</c:v>
                </c:pt>
                <c:pt idx="618">
                  <c:v>106.9</c:v>
                </c:pt>
                <c:pt idx="619">
                  <c:v>107.38</c:v>
                </c:pt>
                <c:pt idx="620">
                  <c:v>107.14</c:v>
                </c:pt>
                <c:pt idx="621">
                  <c:v>107.18</c:v>
                </c:pt>
                <c:pt idx="622">
                  <c:v>107.66</c:v>
                </c:pt>
                <c:pt idx="623">
                  <c:v>107.52</c:v>
                </c:pt>
                <c:pt idx="624">
                  <c:v>107.82</c:v>
                </c:pt>
                <c:pt idx="625">
                  <c:v>108.21</c:v>
                </c:pt>
                <c:pt idx="626">
                  <c:v>108.87</c:v>
                </c:pt>
                <c:pt idx="627">
                  <c:v>109.26</c:v>
                </c:pt>
                <c:pt idx="628">
                  <c:v>110.19</c:v>
                </c:pt>
                <c:pt idx="629">
                  <c:v>110.77</c:v>
                </c:pt>
                <c:pt idx="630">
                  <c:v>110.56</c:v>
                </c:pt>
                <c:pt idx="631">
                  <c:v>110.88</c:v>
                </c:pt>
                <c:pt idx="632">
                  <c:v>110.58</c:v>
                </c:pt>
                <c:pt idx="633">
                  <c:v>110.19</c:v>
                </c:pt>
                <c:pt idx="634">
                  <c:v>110.36</c:v>
                </c:pt>
                <c:pt idx="635">
                  <c:v>110.54</c:v>
                </c:pt>
                <c:pt idx="636">
                  <c:v>111.25</c:v>
                </c:pt>
                <c:pt idx="637">
                  <c:v>112.41</c:v>
                </c:pt>
                <c:pt idx="638">
                  <c:v>112.59</c:v>
                </c:pt>
                <c:pt idx="639">
                  <c:v>112.16</c:v>
                </c:pt>
                <c:pt idx="640">
                  <c:v>112.27</c:v>
                </c:pt>
                <c:pt idx="641">
                  <c:v>112.55</c:v>
                </c:pt>
                <c:pt idx="642">
                  <c:v>113.1</c:v>
                </c:pt>
                <c:pt idx="643">
                  <c:v>113.39</c:v>
                </c:pt>
                <c:pt idx="644">
                  <c:v>113.99</c:v>
                </c:pt>
                <c:pt idx="645">
                  <c:v>114.6</c:v>
                </c:pt>
                <c:pt idx="646">
                  <c:v>114.93</c:v>
                </c:pt>
                <c:pt idx="647">
                  <c:v>116.87</c:v>
                </c:pt>
                <c:pt idx="648">
                  <c:v>117.03</c:v>
                </c:pt>
                <c:pt idx="649">
                  <c:v>117.46</c:v>
                </c:pt>
                <c:pt idx="650">
                  <c:v>117.35</c:v>
                </c:pt>
                <c:pt idx="651">
                  <c:v>117.07</c:v>
                </c:pt>
                <c:pt idx="652">
                  <c:v>117.05</c:v>
                </c:pt>
                <c:pt idx="653">
                  <c:v>117.12</c:v>
                </c:pt>
                <c:pt idx="654">
                  <c:v>116.18</c:v>
                </c:pt>
                <c:pt idx="655">
                  <c:v>116.57</c:v>
                </c:pt>
                <c:pt idx="656">
                  <c:v>117.32</c:v>
                </c:pt>
                <c:pt idx="657">
                  <c:v>117.8</c:v>
                </c:pt>
                <c:pt idx="658">
                  <c:v>117.66</c:v>
                </c:pt>
                <c:pt idx="659">
                  <c:v>119.08</c:v>
                </c:pt>
                <c:pt idx="660">
                  <c:v>120.95</c:v>
                </c:pt>
                <c:pt idx="661">
                  <c:v>121.21</c:v>
                </c:pt>
                <c:pt idx="662">
                  <c:v>121.39</c:v>
                </c:pt>
                <c:pt idx="663">
                  <c:v>121.57</c:v>
                </c:pt>
                <c:pt idx="664">
                  <c:v>123.26</c:v>
                </c:pt>
                <c:pt idx="665">
                  <c:v>122.64</c:v>
                </c:pt>
                <c:pt idx="666">
                  <c:v>123.08</c:v>
                </c:pt>
                <c:pt idx="667">
                  <c:v>122.9</c:v>
                </c:pt>
                <c:pt idx="668">
                  <c:v>122.9</c:v>
                </c:pt>
                <c:pt idx="669">
                  <c:v>121.8</c:v>
                </c:pt>
                <c:pt idx="670">
                  <c:v>121.94</c:v>
                </c:pt>
                <c:pt idx="671">
                  <c:v>123.33</c:v>
                </c:pt>
                <c:pt idx="672">
                  <c:v>123.65</c:v>
                </c:pt>
                <c:pt idx="673">
                  <c:v>123.97</c:v>
                </c:pt>
                <c:pt idx="674">
                  <c:v>124.17</c:v>
                </c:pt>
                <c:pt idx="675">
                  <c:v>124.63</c:v>
                </c:pt>
                <c:pt idx="676">
                  <c:v>125.45</c:v>
                </c:pt>
                <c:pt idx="677">
                  <c:v>125.29</c:v>
                </c:pt>
                <c:pt idx="678">
                  <c:v>126.02</c:v>
                </c:pt>
                <c:pt idx="679">
                  <c:v>127.78</c:v>
                </c:pt>
                <c:pt idx="680">
                  <c:v>129.54</c:v>
                </c:pt>
                <c:pt idx="681">
                  <c:v>129.88</c:v>
                </c:pt>
                <c:pt idx="682">
                  <c:v>129.86000000000001</c:v>
                </c:pt>
                <c:pt idx="683">
                  <c:v>129.75</c:v>
                </c:pt>
                <c:pt idx="684">
                  <c:v>129.72</c:v>
                </c:pt>
                <c:pt idx="685">
                  <c:v>128.79</c:v>
                </c:pt>
                <c:pt idx="686">
                  <c:v>128.84</c:v>
                </c:pt>
                <c:pt idx="687">
                  <c:v>129.16</c:v>
                </c:pt>
                <c:pt idx="688">
                  <c:v>130.63999999999999</c:v>
                </c:pt>
                <c:pt idx="689">
                  <c:v>132.44999999999999</c:v>
                </c:pt>
                <c:pt idx="690">
                  <c:v>133.29</c:v>
                </c:pt>
                <c:pt idx="691">
                  <c:v>134.38999999999999</c:v>
                </c:pt>
                <c:pt idx="692">
                  <c:v>135.13999999999999</c:v>
                </c:pt>
                <c:pt idx="693">
                  <c:v>136.51</c:v>
                </c:pt>
                <c:pt idx="694">
                  <c:v>137.99</c:v>
                </c:pt>
                <c:pt idx="695">
                  <c:v>139.37</c:v>
                </c:pt>
                <c:pt idx="696">
                  <c:v>143.07</c:v>
                </c:pt>
                <c:pt idx="697">
                  <c:v>145.62</c:v>
                </c:pt>
                <c:pt idx="698">
                  <c:v>150.12</c:v>
                </c:pt>
                <c:pt idx="699">
                  <c:v>153.19</c:v>
                </c:pt>
                <c:pt idx="700">
                  <c:v>152.18</c:v>
                </c:pt>
                <c:pt idx="701">
                  <c:v>151.88</c:v>
                </c:pt>
                <c:pt idx="702">
                  <c:v>150.86000000000001</c:v>
                </c:pt>
                <c:pt idx="703">
                  <c:v>149.32</c:v>
                </c:pt>
                <c:pt idx="704">
                  <c:v>150.01</c:v>
                </c:pt>
                <c:pt idx="705">
                  <c:v>150.35</c:v>
                </c:pt>
                <c:pt idx="706">
                  <c:v>153.26</c:v>
                </c:pt>
                <c:pt idx="707">
                  <c:v>151.29</c:v>
                </c:pt>
                <c:pt idx="708">
                  <c:v>152.25</c:v>
                </c:pt>
                <c:pt idx="709">
                  <c:v>150.94999999999999</c:v>
                </c:pt>
                <c:pt idx="710">
                  <c:v>152.5</c:v>
                </c:pt>
                <c:pt idx="711">
                  <c:v>152.09</c:v>
                </c:pt>
                <c:pt idx="712">
                  <c:v>153.28</c:v>
                </c:pt>
                <c:pt idx="713">
                  <c:v>154.30000000000001</c:v>
                </c:pt>
                <c:pt idx="714">
                  <c:v>154.58000000000001</c:v>
                </c:pt>
                <c:pt idx="715">
                  <c:v>155.66999999999999</c:v>
                </c:pt>
                <c:pt idx="716">
                  <c:v>154.26</c:v>
                </c:pt>
                <c:pt idx="717">
                  <c:v>153.12</c:v>
                </c:pt>
                <c:pt idx="718">
                  <c:v>152.69999999999999</c:v>
                </c:pt>
                <c:pt idx="719">
                  <c:v>152.84</c:v>
                </c:pt>
                <c:pt idx="720">
                  <c:v>152.88999999999999</c:v>
                </c:pt>
                <c:pt idx="721">
                  <c:v>152.05000000000001</c:v>
                </c:pt>
                <c:pt idx="722">
                  <c:v>150.94999999999999</c:v>
                </c:pt>
                <c:pt idx="723">
                  <c:v>150.91999999999999</c:v>
                </c:pt>
                <c:pt idx="724">
                  <c:v>150.85</c:v>
                </c:pt>
                <c:pt idx="725">
                  <c:v>153.62</c:v>
                </c:pt>
                <c:pt idx="726">
                  <c:v>154.53</c:v>
                </c:pt>
                <c:pt idx="727">
                  <c:v>153.83000000000001</c:v>
                </c:pt>
                <c:pt idx="728">
                  <c:v>154.21</c:v>
                </c:pt>
                <c:pt idx="729">
                  <c:v>153.78</c:v>
                </c:pt>
                <c:pt idx="730">
                  <c:v>152.55000000000001</c:v>
                </c:pt>
                <c:pt idx="731">
                  <c:v>151.41</c:v>
                </c:pt>
                <c:pt idx="732">
                  <c:v>152.32</c:v>
                </c:pt>
                <c:pt idx="733">
                  <c:v>151.27000000000001</c:v>
                </c:pt>
                <c:pt idx="734">
                  <c:v>150.69</c:v>
                </c:pt>
                <c:pt idx="735">
                  <c:v>150.81</c:v>
                </c:pt>
                <c:pt idx="736">
                  <c:v>150.31</c:v>
                </c:pt>
                <c:pt idx="737">
                  <c:v>150.53</c:v>
                </c:pt>
                <c:pt idx="738">
                  <c:v>151.72</c:v>
                </c:pt>
                <c:pt idx="739">
                  <c:v>151.88</c:v>
                </c:pt>
                <c:pt idx="740">
                  <c:v>150.79</c:v>
                </c:pt>
                <c:pt idx="741">
                  <c:v>149.80000000000001</c:v>
                </c:pt>
                <c:pt idx="742">
                  <c:v>149.87</c:v>
                </c:pt>
                <c:pt idx="743">
                  <c:v>147.18</c:v>
                </c:pt>
                <c:pt idx="744">
                  <c:v>146.33000000000001</c:v>
                </c:pt>
                <c:pt idx="745">
                  <c:v>144.13999999999999</c:v>
                </c:pt>
                <c:pt idx="746">
                  <c:v>144.62</c:v>
                </c:pt>
                <c:pt idx="747">
                  <c:v>146.52000000000001</c:v>
                </c:pt>
                <c:pt idx="748">
                  <c:v>146.03</c:v>
                </c:pt>
                <c:pt idx="749">
                  <c:v>144.80000000000001</c:v>
                </c:pt>
                <c:pt idx="750">
                  <c:v>144.46</c:v>
                </c:pt>
                <c:pt idx="751">
                  <c:v>142.97</c:v>
                </c:pt>
                <c:pt idx="752">
                  <c:v>142.63</c:v>
                </c:pt>
                <c:pt idx="753">
                  <c:v>142.38</c:v>
                </c:pt>
                <c:pt idx="754">
                  <c:v>143.22</c:v>
                </c:pt>
                <c:pt idx="755">
                  <c:v>142.72</c:v>
                </c:pt>
                <c:pt idx="756">
                  <c:v>142.66</c:v>
                </c:pt>
                <c:pt idx="757">
                  <c:v>142.25</c:v>
                </c:pt>
                <c:pt idx="758">
                  <c:v>141.93</c:v>
                </c:pt>
                <c:pt idx="759">
                  <c:v>141.41999999999999</c:v>
                </c:pt>
                <c:pt idx="760">
                  <c:v>138.59</c:v>
                </c:pt>
                <c:pt idx="761">
                  <c:v>138.07</c:v>
                </c:pt>
                <c:pt idx="762">
                  <c:v>136.31</c:v>
                </c:pt>
                <c:pt idx="763">
                  <c:v>136.33000000000001</c:v>
                </c:pt>
                <c:pt idx="764">
                  <c:v>136.12</c:v>
                </c:pt>
                <c:pt idx="765">
                  <c:v>134.66</c:v>
                </c:pt>
                <c:pt idx="766">
                  <c:v>135.16</c:v>
                </c:pt>
                <c:pt idx="767">
                  <c:v>135.03</c:v>
                </c:pt>
                <c:pt idx="768">
                  <c:v>134.72999999999999</c:v>
                </c:pt>
                <c:pt idx="769">
                  <c:v>134.46</c:v>
                </c:pt>
                <c:pt idx="770">
                  <c:v>135</c:v>
                </c:pt>
                <c:pt idx="771">
                  <c:v>134.46</c:v>
                </c:pt>
                <c:pt idx="772">
                  <c:v>133.58000000000001</c:v>
                </c:pt>
                <c:pt idx="773">
                  <c:v>132.15</c:v>
                </c:pt>
                <c:pt idx="774">
                  <c:v>132.26</c:v>
                </c:pt>
                <c:pt idx="775">
                  <c:v>131.91999999999999</c:v>
                </c:pt>
                <c:pt idx="777">
                  <c:v>131.33000000000001</c:v>
                </c:pt>
                <c:pt idx="778">
                  <c:v>130.72999999999999</c:v>
                </c:pt>
                <c:pt idx="779">
                  <c:v>129.5</c:v>
                </c:pt>
                <c:pt idx="780">
                  <c:v>128.99</c:v>
                </c:pt>
                <c:pt idx="781">
                  <c:v>129.09</c:v>
                </c:pt>
                <c:pt idx="782">
                  <c:v>129.11000000000001</c:v>
                </c:pt>
                <c:pt idx="783">
                  <c:v>129.31</c:v>
                </c:pt>
                <c:pt idx="784">
                  <c:v>128.93</c:v>
                </c:pt>
                <c:pt idx="785">
                  <c:v>128.74</c:v>
                </c:pt>
                <c:pt idx="786">
                  <c:v>129.79</c:v>
                </c:pt>
                <c:pt idx="787">
                  <c:v>128.79</c:v>
                </c:pt>
                <c:pt idx="788">
                  <c:v>127.26</c:v>
                </c:pt>
                <c:pt idx="789">
                  <c:v>125.78</c:v>
                </c:pt>
                <c:pt idx="790">
                  <c:v>126.18</c:v>
                </c:pt>
                <c:pt idx="791">
                  <c:v>126.21</c:v>
                </c:pt>
                <c:pt idx="792">
                  <c:v>126.07</c:v>
                </c:pt>
                <c:pt idx="793">
                  <c:v>126.73</c:v>
                </c:pt>
                <c:pt idx="794">
                  <c:v>126.73</c:v>
                </c:pt>
                <c:pt idx="795">
                  <c:v>126.91</c:v>
                </c:pt>
                <c:pt idx="796">
                  <c:v>126.37</c:v>
                </c:pt>
                <c:pt idx="797">
                  <c:v>126.28</c:v>
                </c:pt>
                <c:pt idx="798">
                  <c:v>126.73</c:v>
                </c:pt>
                <c:pt idx="799">
                  <c:v>126.12</c:v>
                </c:pt>
                <c:pt idx="800">
                  <c:v>126.67</c:v>
                </c:pt>
                <c:pt idx="801">
                  <c:v>126.42</c:v>
                </c:pt>
                <c:pt idx="802">
                  <c:v>126.62</c:v>
                </c:pt>
                <c:pt idx="803">
                  <c:v>127.53</c:v>
                </c:pt>
                <c:pt idx="804">
                  <c:v>127.85</c:v>
                </c:pt>
                <c:pt idx="805">
                  <c:v>128.08000000000001</c:v>
                </c:pt>
                <c:pt idx="806">
                  <c:v>128.66999999999999</c:v>
                </c:pt>
                <c:pt idx="807">
                  <c:v>128.9</c:v>
                </c:pt>
                <c:pt idx="808">
                  <c:v>129.31</c:v>
                </c:pt>
                <c:pt idx="809">
                  <c:v>129.79</c:v>
                </c:pt>
                <c:pt idx="810">
                  <c:v>129.29</c:v>
                </c:pt>
                <c:pt idx="811">
                  <c:v>128.79</c:v>
                </c:pt>
                <c:pt idx="812">
                  <c:v>128.65</c:v>
                </c:pt>
                <c:pt idx="813">
                  <c:v>129.22</c:v>
                </c:pt>
                <c:pt idx="814">
                  <c:v>128.74</c:v>
                </c:pt>
                <c:pt idx="815">
                  <c:v>128.79</c:v>
                </c:pt>
                <c:pt idx="816">
                  <c:v>128.4</c:v>
                </c:pt>
                <c:pt idx="817">
                  <c:v>128.72</c:v>
                </c:pt>
                <c:pt idx="818">
                  <c:v>128.59</c:v>
                </c:pt>
                <c:pt idx="819">
                  <c:v>127.74</c:v>
                </c:pt>
                <c:pt idx="820">
                  <c:v>127.15</c:v>
                </c:pt>
                <c:pt idx="821">
                  <c:v>126.75</c:v>
                </c:pt>
                <c:pt idx="822">
                  <c:v>125.62</c:v>
                </c:pt>
                <c:pt idx="823">
                  <c:v>125.66</c:v>
                </c:pt>
                <c:pt idx="824">
                  <c:v>126.51</c:v>
                </c:pt>
                <c:pt idx="825">
                  <c:v>127.46</c:v>
                </c:pt>
                <c:pt idx="826">
                  <c:v>126.89</c:v>
                </c:pt>
                <c:pt idx="827">
                  <c:v>126.94</c:v>
                </c:pt>
                <c:pt idx="828">
                  <c:v>126.02</c:v>
                </c:pt>
                <c:pt idx="829">
                  <c:v>125.3</c:v>
                </c:pt>
                <c:pt idx="830">
                  <c:v>124.42</c:v>
                </c:pt>
                <c:pt idx="831">
                  <c:v>123.61</c:v>
                </c:pt>
                <c:pt idx="832">
                  <c:v>123.44</c:v>
                </c:pt>
                <c:pt idx="833">
                  <c:v>123.08</c:v>
                </c:pt>
                <c:pt idx="834">
                  <c:v>122.23</c:v>
                </c:pt>
                <c:pt idx="835">
                  <c:v>122.17</c:v>
                </c:pt>
                <c:pt idx="836">
                  <c:v>121.94</c:v>
                </c:pt>
                <c:pt idx="837">
                  <c:v>122.25</c:v>
                </c:pt>
                <c:pt idx="838">
                  <c:v>121.57</c:v>
                </c:pt>
                <c:pt idx="839">
                  <c:v>120.77</c:v>
                </c:pt>
                <c:pt idx="840">
                  <c:v>120.95</c:v>
                </c:pt>
                <c:pt idx="841">
                  <c:v>121.39</c:v>
                </c:pt>
                <c:pt idx="842">
                  <c:v>121.48</c:v>
                </c:pt>
                <c:pt idx="843">
                  <c:v>120.86</c:v>
                </c:pt>
                <c:pt idx="844">
                  <c:v>121.34</c:v>
                </c:pt>
                <c:pt idx="845">
                  <c:v>120.66</c:v>
                </c:pt>
                <c:pt idx="846">
                  <c:v>120.88</c:v>
                </c:pt>
                <c:pt idx="847">
                  <c:v>120.29</c:v>
                </c:pt>
                <c:pt idx="848">
                  <c:v>120.41</c:v>
                </c:pt>
                <c:pt idx="849">
                  <c:v>121.25</c:v>
                </c:pt>
                <c:pt idx="850">
                  <c:v>120.84</c:v>
                </c:pt>
                <c:pt idx="851">
                  <c:v>121.23</c:v>
                </c:pt>
                <c:pt idx="852">
                  <c:v>121.09</c:v>
                </c:pt>
                <c:pt idx="853">
                  <c:v>120.95</c:v>
                </c:pt>
                <c:pt idx="854">
                  <c:v>120.63</c:v>
                </c:pt>
                <c:pt idx="855">
                  <c:v>120.93</c:v>
                </c:pt>
                <c:pt idx="856">
                  <c:v>120.34</c:v>
                </c:pt>
                <c:pt idx="857">
                  <c:v>120.2</c:v>
                </c:pt>
                <c:pt idx="858">
                  <c:v>120.24</c:v>
                </c:pt>
                <c:pt idx="859">
                  <c:v>120.47</c:v>
                </c:pt>
                <c:pt idx="860">
                  <c:v>120.61</c:v>
                </c:pt>
                <c:pt idx="861">
                  <c:v>121.2</c:v>
                </c:pt>
                <c:pt idx="862">
                  <c:v>121.25</c:v>
                </c:pt>
                <c:pt idx="863">
                  <c:v>121.39</c:v>
                </c:pt>
                <c:pt idx="864">
                  <c:v>120.82</c:v>
                </c:pt>
                <c:pt idx="865">
                  <c:v>119.99</c:v>
                </c:pt>
                <c:pt idx="866">
                  <c:v>120.04</c:v>
                </c:pt>
                <c:pt idx="867">
                  <c:v>119.74</c:v>
                </c:pt>
                <c:pt idx="868">
                  <c:v>119.7</c:v>
                </c:pt>
                <c:pt idx="869">
                  <c:v>120.4</c:v>
                </c:pt>
                <c:pt idx="870">
                  <c:v>120.73</c:v>
                </c:pt>
                <c:pt idx="871">
                  <c:v>121.96</c:v>
                </c:pt>
                <c:pt idx="872">
                  <c:v>122.65</c:v>
                </c:pt>
                <c:pt idx="873">
                  <c:v>124.77</c:v>
                </c:pt>
                <c:pt idx="874">
                  <c:v>126.19</c:v>
                </c:pt>
                <c:pt idx="875">
                  <c:v>125.84</c:v>
                </c:pt>
                <c:pt idx="876">
                  <c:v>125.66</c:v>
                </c:pt>
                <c:pt idx="877">
                  <c:v>127.26</c:v>
                </c:pt>
                <c:pt idx="878">
                  <c:v>127.79</c:v>
                </c:pt>
                <c:pt idx="879">
                  <c:v>125.87</c:v>
                </c:pt>
                <c:pt idx="880">
                  <c:v>126.09</c:v>
                </c:pt>
                <c:pt idx="881">
                  <c:v>125.5</c:v>
                </c:pt>
                <c:pt idx="882">
                  <c:v>124.2</c:v>
                </c:pt>
                <c:pt idx="883">
                  <c:v>123.44</c:v>
                </c:pt>
                <c:pt idx="884">
                  <c:v>123.42</c:v>
                </c:pt>
                <c:pt idx="885">
                  <c:v>123.22</c:v>
                </c:pt>
                <c:pt idx="886">
                  <c:v>122.32</c:v>
                </c:pt>
                <c:pt idx="887">
                  <c:v>122.83</c:v>
                </c:pt>
                <c:pt idx="888">
                  <c:v>122.9</c:v>
                </c:pt>
                <c:pt idx="889">
                  <c:v>122.16</c:v>
                </c:pt>
                <c:pt idx="890">
                  <c:v>121.85</c:v>
                </c:pt>
                <c:pt idx="891">
                  <c:v>120.93</c:v>
                </c:pt>
                <c:pt idx="892">
                  <c:v>120.98</c:v>
                </c:pt>
                <c:pt idx="893">
                  <c:v>121.12</c:v>
                </c:pt>
                <c:pt idx="894">
                  <c:v>121.75</c:v>
                </c:pt>
                <c:pt idx="895">
                  <c:v>122.19</c:v>
                </c:pt>
                <c:pt idx="896">
                  <c:v>121.66</c:v>
                </c:pt>
                <c:pt idx="897">
                  <c:v>122.28</c:v>
                </c:pt>
                <c:pt idx="898">
                  <c:v>120.32</c:v>
                </c:pt>
                <c:pt idx="899">
                  <c:v>120</c:v>
                </c:pt>
                <c:pt idx="900">
                  <c:v>120.04</c:v>
                </c:pt>
                <c:pt idx="901">
                  <c:v>120.08</c:v>
                </c:pt>
                <c:pt idx="902">
                  <c:v>120.02</c:v>
                </c:pt>
                <c:pt idx="903">
                  <c:v>119.26</c:v>
                </c:pt>
                <c:pt idx="904">
                  <c:v>118.97</c:v>
                </c:pt>
                <c:pt idx="905">
                  <c:v>118.78</c:v>
                </c:pt>
                <c:pt idx="906">
                  <c:v>118.85</c:v>
                </c:pt>
                <c:pt idx="907">
                  <c:v>118.3</c:v>
                </c:pt>
                <c:pt idx="908">
                  <c:v>117.92</c:v>
                </c:pt>
                <c:pt idx="909">
                  <c:v>118.49</c:v>
                </c:pt>
                <c:pt idx="910">
                  <c:v>118.71</c:v>
                </c:pt>
                <c:pt idx="911">
                  <c:v>118.65</c:v>
                </c:pt>
                <c:pt idx="912">
                  <c:v>118.33</c:v>
                </c:pt>
                <c:pt idx="913">
                  <c:v>117.48</c:v>
                </c:pt>
                <c:pt idx="914">
                  <c:v>116.12</c:v>
                </c:pt>
                <c:pt idx="915">
                  <c:v>115.38</c:v>
                </c:pt>
                <c:pt idx="916">
                  <c:v>116.2</c:v>
                </c:pt>
                <c:pt idx="917">
                  <c:v>115.86</c:v>
                </c:pt>
                <c:pt idx="918">
                  <c:v>116.32</c:v>
                </c:pt>
                <c:pt idx="919">
                  <c:v>116.73</c:v>
                </c:pt>
                <c:pt idx="920">
                  <c:v>117.23</c:v>
                </c:pt>
                <c:pt idx="921">
                  <c:v>118.08</c:v>
                </c:pt>
                <c:pt idx="922">
                  <c:v>119.47</c:v>
                </c:pt>
                <c:pt idx="923">
                  <c:v>120.86</c:v>
                </c:pt>
                <c:pt idx="924">
                  <c:v>121.11</c:v>
                </c:pt>
                <c:pt idx="925">
                  <c:v>120.91</c:v>
                </c:pt>
                <c:pt idx="926">
                  <c:v>122.14</c:v>
                </c:pt>
                <c:pt idx="927">
                  <c:v>122.48</c:v>
                </c:pt>
                <c:pt idx="928">
                  <c:v>122.73</c:v>
                </c:pt>
                <c:pt idx="929">
                  <c:v>123.85</c:v>
                </c:pt>
                <c:pt idx="930">
                  <c:v>124.17</c:v>
                </c:pt>
                <c:pt idx="931">
                  <c:v>123.15</c:v>
                </c:pt>
                <c:pt idx="932">
                  <c:v>124.63</c:v>
                </c:pt>
                <c:pt idx="933">
                  <c:v>125.3</c:v>
                </c:pt>
                <c:pt idx="934">
                  <c:v>125.55</c:v>
                </c:pt>
                <c:pt idx="935">
                  <c:v>125.27</c:v>
                </c:pt>
                <c:pt idx="936">
                  <c:v>126.58</c:v>
                </c:pt>
                <c:pt idx="937">
                  <c:v>126.92</c:v>
                </c:pt>
                <c:pt idx="938">
                  <c:v>126.82</c:v>
                </c:pt>
                <c:pt idx="939">
                  <c:v>128.01</c:v>
                </c:pt>
                <c:pt idx="940">
                  <c:v>129.29</c:v>
                </c:pt>
                <c:pt idx="941">
                  <c:v>130.30000000000001</c:v>
                </c:pt>
                <c:pt idx="942">
                  <c:v>132.03</c:v>
                </c:pt>
                <c:pt idx="943">
                  <c:v>133.93</c:v>
                </c:pt>
                <c:pt idx="944">
                  <c:v>134.63999999999999</c:v>
                </c:pt>
                <c:pt idx="945">
                  <c:v>132.94999999999999</c:v>
                </c:pt>
                <c:pt idx="946">
                  <c:v>132.77000000000001</c:v>
                </c:pt>
                <c:pt idx="947">
                  <c:v>132.41999999999999</c:v>
                </c:pt>
                <c:pt idx="948">
                  <c:v>132.33000000000001</c:v>
                </c:pt>
                <c:pt idx="949">
                  <c:v>131.78</c:v>
                </c:pt>
                <c:pt idx="950">
                  <c:v>132.03</c:v>
                </c:pt>
                <c:pt idx="951">
                  <c:v>131.57</c:v>
                </c:pt>
                <c:pt idx="952">
                  <c:v>130.91999999999999</c:v>
                </c:pt>
                <c:pt idx="953">
                  <c:v>131.97</c:v>
                </c:pt>
                <c:pt idx="954">
                  <c:v>131.97</c:v>
                </c:pt>
                <c:pt idx="955">
                  <c:v>131.35</c:v>
                </c:pt>
                <c:pt idx="956">
                  <c:v>131</c:v>
                </c:pt>
                <c:pt idx="957">
                  <c:v>130.28</c:v>
                </c:pt>
                <c:pt idx="958">
                  <c:v>129.22</c:v>
                </c:pt>
                <c:pt idx="959">
                  <c:v>129.11000000000001</c:v>
                </c:pt>
                <c:pt idx="960">
                  <c:v>128.74</c:v>
                </c:pt>
                <c:pt idx="961">
                  <c:v>128.72</c:v>
                </c:pt>
                <c:pt idx="962">
                  <c:v>127.1</c:v>
                </c:pt>
                <c:pt idx="963">
                  <c:v>126.55</c:v>
                </c:pt>
                <c:pt idx="964">
                  <c:v>126.71</c:v>
                </c:pt>
                <c:pt idx="965">
                  <c:v>126.34</c:v>
                </c:pt>
                <c:pt idx="966">
                  <c:v>125.87</c:v>
                </c:pt>
                <c:pt idx="967">
                  <c:v>124.61</c:v>
                </c:pt>
                <c:pt idx="968">
                  <c:v>124.59</c:v>
                </c:pt>
                <c:pt idx="969">
                  <c:v>125.36</c:v>
                </c:pt>
                <c:pt idx="970">
                  <c:v>125.94</c:v>
                </c:pt>
                <c:pt idx="971">
                  <c:v>127.69</c:v>
                </c:pt>
                <c:pt idx="972">
                  <c:v>129.61000000000001</c:v>
                </c:pt>
                <c:pt idx="973">
                  <c:v>129.93</c:v>
                </c:pt>
                <c:pt idx="974">
                  <c:v>129.66</c:v>
                </c:pt>
                <c:pt idx="975">
                  <c:v>129.84</c:v>
                </c:pt>
                <c:pt idx="976">
                  <c:v>130.28</c:v>
                </c:pt>
                <c:pt idx="977">
                  <c:v>130.02000000000001</c:v>
                </c:pt>
                <c:pt idx="978">
                  <c:v>129.13</c:v>
                </c:pt>
                <c:pt idx="979">
                  <c:v>127.46</c:v>
                </c:pt>
                <c:pt idx="980">
                  <c:v>126.58</c:v>
                </c:pt>
                <c:pt idx="981">
                  <c:v>125.36</c:v>
                </c:pt>
                <c:pt idx="982">
                  <c:v>125.2</c:v>
                </c:pt>
                <c:pt idx="983">
                  <c:v>124.59</c:v>
                </c:pt>
                <c:pt idx="984">
                  <c:v>125.39</c:v>
                </c:pt>
                <c:pt idx="985">
                  <c:v>125.22</c:v>
                </c:pt>
                <c:pt idx="986">
                  <c:v>126.1</c:v>
                </c:pt>
                <c:pt idx="987">
                  <c:v>126.55</c:v>
                </c:pt>
                <c:pt idx="988">
                  <c:v>126.1</c:v>
                </c:pt>
                <c:pt idx="989">
                  <c:v>127.53</c:v>
                </c:pt>
                <c:pt idx="990">
                  <c:v>128.77000000000001</c:v>
                </c:pt>
                <c:pt idx="991">
                  <c:v>131.16999999999999</c:v>
                </c:pt>
                <c:pt idx="992">
                  <c:v>133.58000000000001</c:v>
                </c:pt>
                <c:pt idx="993">
                  <c:v>134.55000000000001</c:v>
                </c:pt>
                <c:pt idx="994">
                  <c:v>134.38999999999999</c:v>
                </c:pt>
                <c:pt idx="995">
                  <c:v>135.83000000000001</c:v>
                </c:pt>
                <c:pt idx="996">
                  <c:v>136.21</c:v>
                </c:pt>
                <c:pt idx="997">
                  <c:v>135.69</c:v>
                </c:pt>
                <c:pt idx="998">
                  <c:v>135.97999999999999</c:v>
                </c:pt>
                <c:pt idx="999">
                  <c:v>135.66</c:v>
                </c:pt>
                <c:pt idx="1000">
                  <c:v>135.51</c:v>
                </c:pt>
                <c:pt idx="1001">
                  <c:v>137.86000000000001</c:v>
                </c:pt>
                <c:pt idx="1002">
                  <c:v>137.81</c:v>
                </c:pt>
                <c:pt idx="1003">
                  <c:v>138.63999999999999</c:v>
                </c:pt>
                <c:pt idx="1004">
                  <c:v>139.94</c:v>
                </c:pt>
                <c:pt idx="1005">
                  <c:v>141.33000000000001</c:v>
                </c:pt>
                <c:pt idx="1006">
                  <c:v>143.43</c:v>
                </c:pt>
                <c:pt idx="1007">
                  <c:v>144.28</c:v>
                </c:pt>
                <c:pt idx="1008">
                  <c:v>145.13999999999999</c:v>
                </c:pt>
                <c:pt idx="1009">
                  <c:v>144.1</c:v>
                </c:pt>
                <c:pt idx="1010">
                  <c:v>142.36000000000001</c:v>
                </c:pt>
                <c:pt idx="1011">
                  <c:v>139.91</c:v>
                </c:pt>
                <c:pt idx="1012">
                  <c:v>140.03</c:v>
                </c:pt>
                <c:pt idx="1013">
                  <c:v>142.29</c:v>
                </c:pt>
                <c:pt idx="1014">
                  <c:v>141.77000000000001</c:v>
                </c:pt>
                <c:pt idx="1015">
                  <c:v>143.38999999999999</c:v>
                </c:pt>
                <c:pt idx="1016">
                  <c:v>143.32</c:v>
                </c:pt>
                <c:pt idx="1017">
                  <c:v>143.69999999999999</c:v>
                </c:pt>
                <c:pt idx="1018">
                  <c:v>145.49</c:v>
                </c:pt>
                <c:pt idx="1019">
                  <c:v>145.65</c:v>
                </c:pt>
                <c:pt idx="1020">
                  <c:v>145.63</c:v>
                </c:pt>
                <c:pt idx="1021">
                  <c:v>146.68</c:v>
                </c:pt>
                <c:pt idx="1022">
                  <c:v>146.49</c:v>
                </c:pt>
                <c:pt idx="1023">
                  <c:v>145.49</c:v>
                </c:pt>
                <c:pt idx="1024">
                  <c:v>145.72</c:v>
                </c:pt>
                <c:pt idx="1025">
                  <c:v>145.24</c:v>
                </c:pt>
                <c:pt idx="1026">
                  <c:v>144.41</c:v>
                </c:pt>
                <c:pt idx="1027">
                  <c:v>142.86000000000001</c:v>
                </c:pt>
                <c:pt idx="1028">
                  <c:v>143</c:v>
                </c:pt>
                <c:pt idx="1029">
                  <c:v>142.29</c:v>
                </c:pt>
                <c:pt idx="1030">
                  <c:v>142.65</c:v>
                </c:pt>
                <c:pt idx="1031">
                  <c:v>142.47</c:v>
                </c:pt>
                <c:pt idx="1032">
                  <c:v>143.09</c:v>
                </c:pt>
                <c:pt idx="1033">
                  <c:v>143.09</c:v>
                </c:pt>
                <c:pt idx="1034">
                  <c:v>141.4</c:v>
                </c:pt>
                <c:pt idx="1035">
                  <c:v>139.44</c:v>
                </c:pt>
                <c:pt idx="1036">
                  <c:v>138.38</c:v>
                </c:pt>
                <c:pt idx="1038">
                  <c:v>138.38</c:v>
                </c:pt>
                <c:pt idx="1039">
                  <c:v>138.38</c:v>
                </c:pt>
                <c:pt idx="1040">
                  <c:v>138.91</c:v>
                </c:pt>
                <c:pt idx="1041">
                  <c:v>140.6</c:v>
                </c:pt>
                <c:pt idx="1042">
                  <c:v>142.82</c:v>
                </c:pt>
                <c:pt idx="1043">
                  <c:v>144.87</c:v>
                </c:pt>
                <c:pt idx="1044">
                  <c:v>143.97999999999999</c:v>
                </c:pt>
                <c:pt idx="1045">
                  <c:v>143.71</c:v>
                </c:pt>
                <c:pt idx="1046">
                  <c:v>143.80000000000001</c:v>
                </c:pt>
                <c:pt idx="1047">
                  <c:v>143.71</c:v>
                </c:pt>
                <c:pt idx="1048">
                  <c:v>142.91</c:v>
                </c:pt>
                <c:pt idx="1049">
                  <c:v>144.53</c:v>
                </c:pt>
                <c:pt idx="1050">
                  <c:v>144.19</c:v>
                </c:pt>
                <c:pt idx="1051">
                  <c:v>143.94</c:v>
                </c:pt>
                <c:pt idx="1052">
                  <c:v>143.16</c:v>
                </c:pt>
                <c:pt idx="1053">
                  <c:v>144.34</c:v>
                </c:pt>
                <c:pt idx="1054">
                  <c:v>144.26</c:v>
                </c:pt>
                <c:pt idx="1055">
                  <c:v>143.93</c:v>
                </c:pt>
                <c:pt idx="1056">
                  <c:v>143.59</c:v>
                </c:pt>
                <c:pt idx="1057">
                  <c:v>143.07</c:v>
                </c:pt>
                <c:pt idx="1058">
                  <c:v>142.56</c:v>
                </c:pt>
                <c:pt idx="1059">
                  <c:v>142.38</c:v>
                </c:pt>
                <c:pt idx="1060">
                  <c:v>142.19999999999999</c:v>
                </c:pt>
                <c:pt idx="1061">
                  <c:v>141.58000000000001</c:v>
                </c:pt>
                <c:pt idx="1062">
                  <c:v>142.19999999999999</c:v>
                </c:pt>
                <c:pt idx="1063">
                  <c:v>143.27000000000001</c:v>
                </c:pt>
                <c:pt idx="1064">
                  <c:v>143.04</c:v>
                </c:pt>
                <c:pt idx="1065">
                  <c:v>142.63</c:v>
                </c:pt>
                <c:pt idx="1066">
                  <c:v>141.86000000000001</c:v>
                </c:pt>
                <c:pt idx="1067">
                  <c:v>142.43</c:v>
                </c:pt>
                <c:pt idx="1068">
                  <c:v>141.93</c:v>
                </c:pt>
                <c:pt idx="1069">
                  <c:v>142.5</c:v>
                </c:pt>
                <c:pt idx="1070">
                  <c:v>142.63</c:v>
                </c:pt>
                <c:pt idx="1071">
                  <c:v>143.29</c:v>
                </c:pt>
                <c:pt idx="1072">
                  <c:v>142.88</c:v>
                </c:pt>
                <c:pt idx="1073">
                  <c:v>142.02000000000001</c:v>
                </c:pt>
                <c:pt idx="1074">
                  <c:v>141.65</c:v>
                </c:pt>
                <c:pt idx="1075">
                  <c:v>141.44999999999999</c:v>
                </c:pt>
                <c:pt idx="1076">
                  <c:v>140.55000000000001</c:v>
                </c:pt>
                <c:pt idx="1077">
                  <c:v>141.41999999999999</c:v>
                </c:pt>
                <c:pt idx="1078">
                  <c:v>141.22</c:v>
                </c:pt>
                <c:pt idx="1079">
                  <c:v>143.71</c:v>
                </c:pt>
                <c:pt idx="1080">
                  <c:v>144.16</c:v>
                </c:pt>
                <c:pt idx="1081">
                  <c:v>144.25</c:v>
                </c:pt>
                <c:pt idx="1082">
                  <c:v>144.96</c:v>
                </c:pt>
                <c:pt idx="1083">
                  <c:v>144.6</c:v>
                </c:pt>
                <c:pt idx="1084">
                  <c:v>143.84</c:v>
                </c:pt>
                <c:pt idx="1085">
                  <c:v>142.81</c:v>
                </c:pt>
                <c:pt idx="1086">
                  <c:v>141.94999999999999</c:v>
                </c:pt>
                <c:pt idx="1087">
                  <c:v>141.81</c:v>
                </c:pt>
                <c:pt idx="1088">
                  <c:v>141.31</c:v>
                </c:pt>
                <c:pt idx="1089">
                  <c:v>139.88999999999999</c:v>
                </c:pt>
                <c:pt idx="1090">
                  <c:v>139.80000000000001</c:v>
                </c:pt>
                <c:pt idx="1091">
                  <c:v>138.63999999999999</c:v>
                </c:pt>
                <c:pt idx="1092">
                  <c:v>138.02000000000001</c:v>
                </c:pt>
                <c:pt idx="1093">
                  <c:v>138.19999999999999</c:v>
                </c:pt>
                <c:pt idx="1094">
                  <c:v>140.32</c:v>
                </c:pt>
                <c:pt idx="1095">
                  <c:v>141.28</c:v>
                </c:pt>
                <c:pt idx="1096">
                  <c:v>144.19</c:v>
                </c:pt>
                <c:pt idx="1097">
                  <c:v>145.51</c:v>
                </c:pt>
                <c:pt idx="1098">
                  <c:v>145.66999999999999</c:v>
                </c:pt>
                <c:pt idx="1099">
                  <c:v>149.38999999999999</c:v>
                </c:pt>
                <c:pt idx="1100">
                  <c:v>147.59</c:v>
                </c:pt>
                <c:pt idx="1101">
                  <c:v>147.93</c:v>
                </c:pt>
                <c:pt idx="1102">
                  <c:v>147.56</c:v>
                </c:pt>
                <c:pt idx="1103">
                  <c:v>147.27000000000001</c:v>
                </c:pt>
                <c:pt idx="1104">
                  <c:v>147.79</c:v>
                </c:pt>
                <c:pt idx="1105">
                  <c:v>149.37</c:v>
                </c:pt>
                <c:pt idx="1106">
                  <c:v>148.11000000000001</c:v>
                </c:pt>
                <c:pt idx="1107">
                  <c:v>148.53</c:v>
                </c:pt>
                <c:pt idx="1108">
                  <c:v>149.58000000000001</c:v>
                </c:pt>
                <c:pt idx="1109">
                  <c:v>148.91</c:v>
                </c:pt>
                <c:pt idx="1110">
                  <c:v>148.94</c:v>
                </c:pt>
                <c:pt idx="1111">
                  <c:v>148.97999999999999</c:v>
                </c:pt>
                <c:pt idx="1112">
                  <c:v>148.75</c:v>
                </c:pt>
                <c:pt idx="1113">
                  <c:v>148.34</c:v>
                </c:pt>
                <c:pt idx="1114">
                  <c:v>147.38</c:v>
                </c:pt>
                <c:pt idx="1115">
                  <c:v>144.19</c:v>
                </c:pt>
                <c:pt idx="1116">
                  <c:v>144.83000000000001</c:v>
                </c:pt>
                <c:pt idx="1117">
                  <c:v>142.63</c:v>
                </c:pt>
                <c:pt idx="1118">
                  <c:v>142.72999999999999</c:v>
                </c:pt>
                <c:pt idx="1119">
                  <c:v>143.18</c:v>
                </c:pt>
                <c:pt idx="1120">
                  <c:v>143.71</c:v>
                </c:pt>
                <c:pt idx="1121">
                  <c:v>142.38</c:v>
                </c:pt>
                <c:pt idx="1122">
                  <c:v>141.76</c:v>
                </c:pt>
                <c:pt idx="1123">
                  <c:v>141.31</c:v>
                </c:pt>
                <c:pt idx="1124">
                  <c:v>141.61000000000001</c:v>
                </c:pt>
                <c:pt idx="1125">
                  <c:v>142.54</c:v>
                </c:pt>
                <c:pt idx="1126">
                  <c:v>142.04</c:v>
                </c:pt>
                <c:pt idx="1127">
                  <c:v>143.32</c:v>
                </c:pt>
                <c:pt idx="1128">
                  <c:v>144.07</c:v>
                </c:pt>
                <c:pt idx="1129">
                  <c:v>145.28</c:v>
                </c:pt>
                <c:pt idx="1130">
                  <c:v>147.38</c:v>
                </c:pt>
                <c:pt idx="1131">
                  <c:v>147.34</c:v>
                </c:pt>
                <c:pt idx="1132">
                  <c:v>146.94999999999999</c:v>
                </c:pt>
                <c:pt idx="1133">
                  <c:v>147.54</c:v>
                </c:pt>
                <c:pt idx="1134">
                  <c:v>144.66</c:v>
                </c:pt>
                <c:pt idx="1135">
                  <c:v>142.93</c:v>
                </c:pt>
                <c:pt idx="1136">
                  <c:v>141.21</c:v>
                </c:pt>
                <c:pt idx="1137">
                  <c:v>140.37</c:v>
                </c:pt>
                <c:pt idx="1138">
                  <c:v>138.11000000000001</c:v>
                </c:pt>
                <c:pt idx="1139">
                  <c:v>139.18</c:v>
                </c:pt>
                <c:pt idx="1140">
                  <c:v>138.56</c:v>
                </c:pt>
                <c:pt idx="1141">
                  <c:v>139.18</c:v>
                </c:pt>
                <c:pt idx="1142">
                  <c:v>138.47</c:v>
                </c:pt>
                <c:pt idx="1143">
                  <c:v>138.38</c:v>
                </c:pt>
                <c:pt idx="1144">
                  <c:v>139.18</c:v>
                </c:pt>
                <c:pt idx="1145">
                  <c:v>139</c:v>
                </c:pt>
                <c:pt idx="1146">
                  <c:v>139.36000000000001</c:v>
                </c:pt>
                <c:pt idx="1147">
                  <c:v>137.84</c:v>
                </c:pt>
                <c:pt idx="1148">
                  <c:v>137.4</c:v>
                </c:pt>
                <c:pt idx="1149">
                  <c:v>138.52000000000001</c:v>
                </c:pt>
                <c:pt idx="1150">
                  <c:v>140.44</c:v>
                </c:pt>
                <c:pt idx="1151">
                  <c:v>139.07</c:v>
                </c:pt>
                <c:pt idx="1152">
                  <c:v>138.59</c:v>
                </c:pt>
                <c:pt idx="1153">
                  <c:v>139.09</c:v>
                </c:pt>
                <c:pt idx="1154">
                  <c:v>138.24</c:v>
                </c:pt>
                <c:pt idx="1155">
                  <c:v>138</c:v>
                </c:pt>
                <c:pt idx="1156">
                  <c:v>137.33000000000001</c:v>
                </c:pt>
                <c:pt idx="1157">
                  <c:v>136.03</c:v>
                </c:pt>
                <c:pt idx="1158">
                  <c:v>135.80000000000001</c:v>
                </c:pt>
                <c:pt idx="1159">
                  <c:v>136.26</c:v>
                </c:pt>
                <c:pt idx="1160">
                  <c:v>135.83000000000001</c:v>
                </c:pt>
                <c:pt idx="1161">
                  <c:v>135.85</c:v>
                </c:pt>
                <c:pt idx="1162">
                  <c:v>136.13999999999999</c:v>
                </c:pt>
                <c:pt idx="1163">
                  <c:v>136.24</c:v>
                </c:pt>
                <c:pt idx="1164">
                  <c:v>135.41999999999999</c:v>
                </c:pt>
                <c:pt idx="1165">
                  <c:v>133.44999999999999</c:v>
                </c:pt>
                <c:pt idx="1166">
                  <c:v>132.81</c:v>
                </c:pt>
                <c:pt idx="1167">
                  <c:v>131.1</c:v>
                </c:pt>
                <c:pt idx="1168">
                  <c:v>130.28</c:v>
                </c:pt>
                <c:pt idx="1169">
                  <c:v>129.38</c:v>
                </c:pt>
                <c:pt idx="1170">
                  <c:v>128.91</c:v>
                </c:pt>
                <c:pt idx="1171">
                  <c:v>128.36000000000001</c:v>
                </c:pt>
                <c:pt idx="1172">
                  <c:v>127.81</c:v>
                </c:pt>
                <c:pt idx="1173">
                  <c:v>125.1</c:v>
                </c:pt>
                <c:pt idx="1174">
                  <c:v>125.13</c:v>
                </c:pt>
                <c:pt idx="1175">
                  <c:v>125.48</c:v>
                </c:pt>
                <c:pt idx="1176">
                  <c:v>126.08</c:v>
                </c:pt>
                <c:pt idx="1177">
                  <c:v>125.79</c:v>
                </c:pt>
                <c:pt idx="1178">
                  <c:v>125.58</c:v>
                </c:pt>
                <c:pt idx="1179">
                  <c:v>126.25</c:v>
                </c:pt>
                <c:pt idx="1180">
                  <c:v>125.88</c:v>
                </c:pt>
                <c:pt idx="1181">
                  <c:v>126.24</c:v>
                </c:pt>
                <c:pt idx="1182">
                  <c:v>124.99</c:v>
                </c:pt>
                <c:pt idx="1183">
                  <c:v>124.7</c:v>
                </c:pt>
                <c:pt idx="1184">
                  <c:v>124.65</c:v>
                </c:pt>
                <c:pt idx="1185">
                  <c:v>124.2</c:v>
                </c:pt>
                <c:pt idx="1186">
                  <c:v>123.44</c:v>
                </c:pt>
                <c:pt idx="1187">
                  <c:v>122.99</c:v>
                </c:pt>
                <c:pt idx="1188">
                  <c:v>123.5</c:v>
                </c:pt>
                <c:pt idx="1189">
                  <c:v>122.51</c:v>
                </c:pt>
                <c:pt idx="1190">
                  <c:v>121.75</c:v>
                </c:pt>
                <c:pt idx="1191">
                  <c:v>120.36</c:v>
                </c:pt>
                <c:pt idx="1192">
                  <c:v>119.53</c:v>
                </c:pt>
                <c:pt idx="1193">
                  <c:v>118.46</c:v>
                </c:pt>
                <c:pt idx="1194">
                  <c:v>119.21</c:v>
                </c:pt>
                <c:pt idx="1195">
                  <c:v>119.32</c:v>
                </c:pt>
                <c:pt idx="1196">
                  <c:v>119.99</c:v>
                </c:pt>
                <c:pt idx="1197">
                  <c:v>120.51</c:v>
                </c:pt>
                <c:pt idx="1198">
                  <c:v>120.38</c:v>
                </c:pt>
                <c:pt idx="1199">
                  <c:v>119.63</c:v>
                </c:pt>
                <c:pt idx="1200">
                  <c:v>118.55</c:v>
                </c:pt>
                <c:pt idx="1201">
                  <c:v>117.24</c:v>
                </c:pt>
                <c:pt idx="1202">
                  <c:v>116.17</c:v>
                </c:pt>
                <c:pt idx="1203">
                  <c:v>115.58</c:v>
                </c:pt>
                <c:pt idx="1204">
                  <c:v>116.44</c:v>
                </c:pt>
                <c:pt idx="1205">
                  <c:v>117.46</c:v>
                </c:pt>
                <c:pt idx="1206">
                  <c:v>117.29</c:v>
                </c:pt>
                <c:pt idx="1207">
                  <c:v>118.55</c:v>
                </c:pt>
                <c:pt idx="1208">
                  <c:v>119.1</c:v>
                </c:pt>
                <c:pt idx="1209">
                  <c:v>120.89</c:v>
                </c:pt>
                <c:pt idx="1210">
                  <c:v>119.32</c:v>
                </c:pt>
                <c:pt idx="1211">
                  <c:v>119.27</c:v>
                </c:pt>
                <c:pt idx="1212">
                  <c:v>119.31</c:v>
                </c:pt>
                <c:pt idx="1213">
                  <c:v>118.78</c:v>
                </c:pt>
                <c:pt idx="1214">
                  <c:v>119.03</c:v>
                </c:pt>
                <c:pt idx="1215">
                  <c:v>120.33</c:v>
                </c:pt>
                <c:pt idx="1216">
                  <c:v>122.11</c:v>
                </c:pt>
                <c:pt idx="1217">
                  <c:v>122.36</c:v>
                </c:pt>
                <c:pt idx="1218">
                  <c:v>122.46</c:v>
                </c:pt>
                <c:pt idx="1219">
                  <c:v>122.68</c:v>
                </c:pt>
                <c:pt idx="1220">
                  <c:v>122.43</c:v>
                </c:pt>
                <c:pt idx="1221">
                  <c:v>123.29</c:v>
                </c:pt>
                <c:pt idx="1222">
                  <c:v>123.6</c:v>
                </c:pt>
                <c:pt idx="1223">
                  <c:v>126.62</c:v>
                </c:pt>
                <c:pt idx="1224">
                  <c:v>127.89</c:v>
                </c:pt>
                <c:pt idx="1225">
                  <c:v>128.19</c:v>
                </c:pt>
                <c:pt idx="1226">
                  <c:v>129.85</c:v>
                </c:pt>
                <c:pt idx="1227">
                  <c:v>130.32</c:v>
                </c:pt>
                <c:pt idx="1228">
                  <c:v>130.38</c:v>
                </c:pt>
                <c:pt idx="1229">
                  <c:v>129.63</c:v>
                </c:pt>
                <c:pt idx="1230">
                  <c:v>130.24</c:v>
                </c:pt>
                <c:pt idx="1231">
                  <c:v>129.33000000000001</c:v>
                </c:pt>
                <c:pt idx="1232">
                  <c:v>129.13</c:v>
                </c:pt>
                <c:pt idx="1233">
                  <c:v>128.62</c:v>
                </c:pt>
                <c:pt idx="1234">
                  <c:v>128.38</c:v>
                </c:pt>
                <c:pt idx="1235">
                  <c:v>127.9</c:v>
                </c:pt>
                <c:pt idx="1236">
                  <c:v>128.22</c:v>
                </c:pt>
                <c:pt idx="1237">
                  <c:v>126.54</c:v>
                </c:pt>
                <c:pt idx="1238">
                  <c:v>126.14</c:v>
                </c:pt>
                <c:pt idx="1239">
                  <c:v>125.66</c:v>
                </c:pt>
                <c:pt idx="1240">
                  <c:v>125.98</c:v>
                </c:pt>
                <c:pt idx="1241">
                  <c:v>125.42</c:v>
                </c:pt>
                <c:pt idx="1242">
                  <c:v>125.5</c:v>
                </c:pt>
                <c:pt idx="1243">
                  <c:v>125.42</c:v>
                </c:pt>
                <c:pt idx="1244">
                  <c:v>125.66</c:v>
                </c:pt>
                <c:pt idx="1245">
                  <c:v>126.7</c:v>
                </c:pt>
                <c:pt idx="1246">
                  <c:v>126.86</c:v>
                </c:pt>
                <c:pt idx="1247">
                  <c:v>127.66</c:v>
                </c:pt>
                <c:pt idx="1248">
                  <c:v>128.38</c:v>
                </c:pt>
                <c:pt idx="1249">
                  <c:v>127.81</c:v>
                </c:pt>
                <c:pt idx="1250">
                  <c:v>128.11000000000001</c:v>
                </c:pt>
                <c:pt idx="1251">
                  <c:v>127.45</c:v>
                </c:pt>
                <c:pt idx="1252">
                  <c:v>127.04</c:v>
                </c:pt>
                <c:pt idx="1253">
                  <c:v>127.1</c:v>
                </c:pt>
                <c:pt idx="1254">
                  <c:v>128.54</c:v>
                </c:pt>
                <c:pt idx="1255">
                  <c:v>128.78</c:v>
                </c:pt>
                <c:pt idx="1256">
                  <c:v>129.34</c:v>
                </c:pt>
                <c:pt idx="1257">
                  <c:v>130.22</c:v>
                </c:pt>
                <c:pt idx="1258">
                  <c:v>130.06</c:v>
                </c:pt>
                <c:pt idx="1259">
                  <c:v>129.52000000000001</c:v>
                </c:pt>
                <c:pt idx="1260">
                  <c:v>129.69</c:v>
                </c:pt>
                <c:pt idx="1261">
                  <c:v>129.87</c:v>
                </c:pt>
                <c:pt idx="1262">
                  <c:v>130.77000000000001</c:v>
                </c:pt>
                <c:pt idx="1263">
                  <c:v>131.34</c:v>
                </c:pt>
                <c:pt idx="1264">
                  <c:v>132.08000000000001</c:v>
                </c:pt>
                <c:pt idx="1265">
                  <c:v>131.69</c:v>
                </c:pt>
                <c:pt idx="1266">
                  <c:v>131.55000000000001</c:v>
                </c:pt>
                <c:pt idx="1267">
                  <c:v>131.72999999999999</c:v>
                </c:pt>
                <c:pt idx="1268">
                  <c:v>131.66</c:v>
                </c:pt>
                <c:pt idx="1269">
                  <c:v>132.13</c:v>
                </c:pt>
                <c:pt idx="1270">
                  <c:v>132.43</c:v>
                </c:pt>
                <c:pt idx="1271">
                  <c:v>133.30000000000001</c:v>
                </c:pt>
                <c:pt idx="1272">
                  <c:v>133.04</c:v>
                </c:pt>
                <c:pt idx="1273">
                  <c:v>131.97999999999999</c:v>
                </c:pt>
                <c:pt idx="1274">
                  <c:v>131.41</c:v>
                </c:pt>
                <c:pt idx="1275">
                  <c:v>131.15</c:v>
                </c:pt>
                <c:pt idx="1276">
                  <c:v>130.41</c:v>
                </c:pt>
                <c:pt idx="1277">
                  <c:v>129.84</c:v>
                </c:pt>
                <c:pt idx="1278">
                  <c:v>129.26</c:v>
                </c:pt>
                <c:pt idx="1279">
                  <c:v>128.51</c:v>
                </c:pt>
                <c:pt idx="1280">
                  <c:v>128.63999999999999</c:v>
                </c:pt>
                <c:pt idx="1281">
                  <c:v>128.29</c:v>
                </c:pt>
                <c:pt idx="1282">
                  <c:v>128.25</c:v>
                </c:pt>
                <c:pt idx="1283">
                  <c:v>129.5</c:v>
                </c:pt>
                <c:pt idx="1284">
                  <c:v>129.97</c:v>
                </c:pt>
                <c:pt idx="1285">
                  <c:v>129.15</c:v>
                </c:pt>
                <c:pt idx="1286">
                  <c:v>129.21</c:v>
                </c:pt>
                <c:pt idx="1287">
                  <c:v>129.68</c:v>
                </c:pt>
                <c:pt idx="1288">
                  <c:v>128.94</c:v>
                </c:pt>
                <c:pt idx="1289">
                  <c:v>129.12</c:v>
                </c:pt>
                <c:pt idx="1290">
                  <c:v>129.13</c:v>
                </c:pt>
                <c:pt idx="1291">
                  <c:v>129.22999999999999</c:v>
                </c:pt>
                <c:pt idx="1292">
                  <c:v>128.77000000000001</c:v>
                </c:pt>
                <c:pt idx="1293">
                  <c:v>129.34</c:v>
                </c:pt>
                <c:pt idx="1294">
                  <c:v>129.71</c:v>
                </c:pt>
                <c:pt idx="1295">
                  <c:v>129.6</c:v>
                </c:pt>
                <c:pt idx="1296">
                  <c:v>130.05000000000001</c:v>
                </c:pt>
                <c:pt idx="1297">
                  <c:v>130.57</c:v>
                </c:pt>
                <c:pt idx="1298">
                  <c:v>130.38</c:v>
                </c:pt>
                <c:pt idx="1299">
                  <c:v>130.19</c:v>
                </c:pt>
                <c:pt idx="1300">
                  <c:v>130.24</c:v>
                </c:pt>
                <c:pt idx="1301">
                  <c:v>130.05000000000001</c:v>
                </c:pt>
                <c:pt idx="1302">
                  <c:v>130.33000000000001</c:v>
                </c:pt>
                <c:pt idx="1303">
                  <c:v>130.46</c:v>
                </c:pt>
                <c:pt idx="1304">
                  <c:v>129.82</c:v>
                </c:pt>
                <c:pt idx="1305">
                  <c:v>129.1</c:v>
                </c:pt>
                <c:pt idx="1306">
                  <c:v>129.18</c:v>
                </c:pt>
                <c:pt idx="1307">
                  <c:v>129.82</c:v>
                </c:pt>
                <c:pt idx="1308">
                  <c:v>129.9</c:v>
                </c:pt>
                <c:pt idx="1309">
                  <c:v>129.68</c:v>
                </c:pt>
                <c:pt idx="1310">
                  <c:v>129.77000000000001</c:v>
                </c:pt>
                <c:pt idx="1311">
                  <c:v>130.19</c:v>
                </c:pt>
                <c:pt idx="1312">
                  <c:v>130.61000000000001</c:v>
                </c:pt>
                <c:pt idx="1313">
                  <c:v>129.97999999999999</c:v>
                </c:pt>
                <c:pt idx="1314">
                  <c:v>129.71</c:v>
                </c:pt>
                <c:pt idx="1315">
                  <c:v>129.76</c:v>
                </c:pt>
                <c:pt idx="1316">
                  <c:v>130.13</c:v>
                </c:pt>
                <c:pt idx="1317">
                  <c:v>129.69</c:v>
                </c:pt>
                <c:pt idx="1318">
                  <c:v>129.74</c:v>
                </c:pt>
                <c:pt idx="1319">
                  <c:v>129.34</c:v>
                </c:pt>
                <c:pt idx="1320">
                  <c:v>129.02000000000001</c:v>
                </c:pt>
                <c:pt idx="1321">
                  <c:v>128.62</c:v>
                </c:pt>
                <c:pt idx="1322">
                  <c:v>127.58</c:v>
                </c:pt>
                <c:pt idx="1323">
                  <c:v>127.26</c:v>
                </c:pt>
                <c:pt idx="1324">
                  <c:v>127.45</c:v>
                </c:pt>
                <c:pt idx="1325">
                  <c:v>127.4</c:v>
                </c:pt>
                <c:pt idx="1326">
                  <c:v>126.96</c:v>
                </c:pt>
                <c:pt idx="1327">
                  <c:v>126.83</c:v>
                </c:pt>
                <c:pt idx="1328">
                  <c:v>126.46</c:v>
                </c:pt>
                <c:pt idx="1329">
                  <c:v>126.94</c:v>
                </c:pt>
                <c:pt idx="1330">
                  <c:v>127.18</c:v>
                </c:pt>
                <c:pt idx="1331">
                  <c:v>127.26</c:v>
                </c:pt>
                <c:pt idx="1332">
                  <c:v>127.82</c:v>
                </c:pt>
                <c:pt idx="1333">
                  <c:v>127.5</c:v>
                </c:pt>
                <c:pt idx="1334">
                  <c:v>127.93</c:v>
                </c:pt>
                <c:pt idx="1335">
                  <c:v>127.08</c:v>
                </c:pt>
                <c:pt idx="1336">
                  <c:v>126.16</c:v>
                </c:pt>
                <c:pt idx="1337">
                  <c:v>126.35</c:v>
                </c:pt>
                <c:pt idx="1338">
                  <c:v>126.38</c:v>
                </c:pt>
                <c:pt idx="1339">
                  <c:v>127.42</c:v>
                </c:pt>
                <c:pt idx="1340">
                  <c:v>129.1</c:v>
                </c:pt>
                <c:pt idx="1341">
                  <c:v>129.02000000000001</c:v>
                </c:pt>
                <c:pt idx="1342">
                  <c:v>128.69999999999999</c:v>
                </c:pt>
                <c:pt idx="1343">
                  <c:v>130.94</c:v>
                </c:pt>
                <c:pt idx="1344">
                  <c:v>131.71</c:v>
                </c:pt>
                <c:pt idx="1345">
                  <c:v>130.72</c:v>
                </c:pt>
                <c:pt idx="1346">
                  <c:v>130.77000000000001</c:v>
                </c:pt>
                <c:pt idx="1347">
                  <c:v>130.25</c:v>
                </c:pt>
                <c:pt idx="1348">
                  <c:v>129.74</c:v>
                </c:pt>
                <c:pt idx="1349">
                  <c:v>129.15</c:v>
                </c:pt>
                <c:pt idx="1350">
                  <c:v>129.84</c:v>
                </c:pt>
                <c:pt idx="1351">
                  <c:v>130.13</c:v>
                </c:pt>
                <c:pt idx="1352">
                  <c:v>130.97</c:v>
                </c:pt>
                <c:pt idx="1353">
                  <c:v>131.97999999999999</c:v>
                </c:pt>
                <c:pt idx="1354">
                  <c:v>131.1</c:v>
                </c:pt>
                <c:pt idx="1355">
                  <c:v>132.22</c:v>
                </c:pt>
                <c:pt idx="1356">
                  <c:v>131.18</c:v>
                </c:pt>
                <c:pt idx="1357">
                  <c:v>131.5</c:v>
                </c:pt>
                <c:pt idx="1358">
                  <c:v>130.46</c:v>
                </c:pt>
                <c:pt idx="1359">
                  <c:v>129.16999999999999</c:v>
                </c:pt>
                <c:pt idx="1360">
                  <c:v>129.22999999999999</c:v>
                </c:pt>
                <c:pt idx="1361">
                  <c:v>128.33000000000001</c:v>
                </c:pt>
                <c:pt idx="1362">
                  <c:v>128.32</c:v>
                </c:pt>
                <c:pt idx="1363">
                  <c:v>127.82</c:v>
                </c:pt>
                <c:pt idx="1364">
                  <c:v>127.73</c:v>
                </c:pt>
                <c:pt idx="1365">
                  <c:v>127.31</c:v>
                </c:pt>
                <c:pt idx="1366">
                  <c:v>126.89</c:v>
                </c:pt>
                <c:pt idx="1367">
                  <c:v>126.32</c:v>
                </c:pt>
                <c:pt idx="1368">
                  <c:v>125.26</c:v>
                </c:pt>
                <c:pt idx="1369">
                  <c:v>124.56</c:v>
                </c:pt>
                <c:pt idx="1370">
                  <c:v>124.17</c:v>
                </c:pt>
                <c:pt idx="1371">
                  <c:v>123.95</c:v>
                </c:pt>
                <c:pt idx="1372">
                  <c:v>123.48</c:v>
                </c:pt>
                <c:pt idx="1373">
                  <c:v>122.78</c:v>
                </c:pt>
                <c:pt idx="1374">
                  <c:v>122.78</c:v>
                </c:pt>
                <c:pt idx="1375">
                  <c:v>122.7</c:v>
                </c:pt>
                <c:pt idx="1376">
                  <c:v>122.62</c:v>
                </c:pt>
                <c:pt idx="1377">
                  <c:v>122.54</c:v>
                </c:pt>
                <c:pt idx="1378">
                  <c:v>121.34</c:v>
                </c:pt>
                <c:pt idx="1379">
                  <c:v>121.85</c:v>
                </c:pt>
                <c:pt idx="1380">
                  <c:v>122.84</c:v>
                </c:pt>
                <c:pt idx="1381">
                  <c:v>123.44</c:v>
                </c:pt>
                <c:pt idx="1382">
                  <c:v>123.63</c:v>
                </c:pt>
                <c:pt idx="1383">
                  <c:v>123.9</c:v>
                </c:pt>
                <c:pt idx="1384">
                  <c:v>125.61</c:v>
                </c:pt>
                <c:pt idx="1385">
                  <c:v>126.04</c:v>
                </c:pt>
                <c:pt idx="1386">
                  <c:v>125.92</c:v>
                </c:pt>
                <c:pt idx="1387">
                  <c:v>125.79</c:v>
                </c:pt>
                <c:pt idx="1388">
                  <c:v>126.14</c:v>
                </c:pt>
                <c:pt idx="1389">
                  <c:v>125.4</c:v>
                </c:pt>
                <c:pt idx="1390">
                  <c:v>124.35</c:v>
                </c:pt>
                <c:pt idx="1391">
                  <c:v>124.25</c:v>
                </c:pt>
                <c:pt idx="1392">
                  <c:v>123.68</c:v>
                </c:pt>
                <c:pt idx="1393">
                  <c:v>123.74</c:v>
                </c:pt>
                <c:pt idx="1394">
                  <c:v>123.24</c:v>
                </c:pt>
                <c:pt idx="1395">
                  <c:v>124.03</c:v>
                </c:pt>
                <c:pt idx="1396">
                  <c:v>123.13</c:v>
                </c:pt>
                <c:pt idx="1397">
                  <c:v>122.55</c:v>
                </c:pt>
                <c:pt idx="1398">
                  <c:v>121.9</c:v>
                </c:pt>
                <c:pt idx="1399">
                  <c:v>122.52</c:v>
                </c:pt>
                <c:pt idx="1400">
                  <c:v>123.47</c:v>
                </c:pt>
                <c:pt idx="1401">
                  <c:v>124.01</c:v>
                </c:pt>
                <c:pt idx="1402">
                  <c:v>123.84</c:v>
                </c:pt>
                <c:pt idx="1403">
                  <c:v>124.3</c:v>
                </c:pt>
                <c:pt idx="1404">
                  <c:v>126.56</c:v>
                </c:pt>
                <c:pt idx="1405">
                  <c:v>126.25</c:v>
                </c:pt>
                <c:pt idx="1406">
                  <c:v>126.03</c:v>
                </c:pt>
                <c:pt idx="1407">
                  <c:v>127.16</c:v>
                </c:pt>
                <c:pt idx="1408">
                  <c:v>126.86</c:v>
                </c:pt>
                <c:pt idx="1409">
                  <c:v>126.65</c:v>
                </c:pt>
                <c:pt idx="1410">
                  <c:v>126.6</c:v>
                </c:pt>
                <c:pt idx="1411">
                  <c:v>126.56</c:v>
                </c:pt>
                <c:pt idx="1412">
                  <c:v>125.31</c:v>
                </c:pt>
                <c:pt idx="1413">
                  <c:v>125.42</c:v>
                </c:pt>
                <c:pt idx="1414">
                  <c:v>125.04</c:v>
                </c:pt>
                <c:pt idx="1415">
                  <c:v>124.57</c:v>
                </c:pt>
                <c:pt idx="1416">
                  <c:v>123.63</c:v>
                </c:pt>
                <c:pt idx="1417">
                  <c:v>123.64</c:v>
                </c:pt>
                <c:pt idx="1418">
                  <c:v>123.58</c:v>
                </c:pt>
                <c:pt idx="1419">
                  <c:v>124.28</c:v>
                </c:pt>
                <c:pt idx="1420">
                  <c:v>124.91</c:v>
                </c:pt>
                <c:pt idx="1421">
                  <c:v>125.85</c:v>
                </c:pt>
                <c:pt idx="1422">
                  <c:v>125.6</c:v>
                </c:pt>
                <c:pt idx="1423">
                  <c:v>126.3</c:v>
                </c:pt>
                <c:pt idx="1424">
                  <c:v>127.58</c:v>
                </c:pt>
                <c:pt idx="1425">
                  <c:v>127.5</c:v>
                </c:pt>
                <c:pt idx="1426">
                  <c:v>127.34</c:v>
                </c:pt>
                <c:pt idx="1427">
                  <c:v>127.1</c:v>
                </c:pt>
                <c:pt idx="1428">
                  <c:v>127.98</c:v>
                </c:pt>
                <c:pt idx="1429">
                  <c:v>127.07</c:v>
                </c:pt>
                <c:pt idx="1430">
                  <c:v>126</c:v>
                </c:pt>
                <c:pt idx="1431">
                  <c:v>125.8</c:v>
                </c:pt>
                <c:pt idx="1432">
                  <c:v>124.97</c:v>
                </c:pt>
                <c:pt idx="1433">
                  <c:v>124.98</c:v>
                </c:pt>
                <c:pt idx="1434">
                  <c:v>125.25</c:v>
                </c:pt>
                <c:pt idx="1435">
                  <c:v>126.28</c:v>
                </c:pt>
                <c:pt idx="1436">
                  <c:v>125.52</c:v>
                </c:pt>
                <c:pt idx="1437">
                  <c:v>125.47</c:v>
                </c:pt>
                <c:pt idx="1438">
                  <c:v>124.86</c:v>
                </c:pt>
                <c:pt idx="1439">
                  <c:v>124.61</c:v>
                </c:pt>
                <c:pt idx="1440">
                  <c:v>124.12</c:v>
                </c:pt>
                <c:pt idx="1441">
                  <c:v>124.48</c:v>
                </c:pt>
                <c:pt idx="1442">
                  <c:v>124.83</c:v>
                </c:pt>
                <c:pt idx="1443">
                  <c:v>124.7</c:v>
                </c:pt>
                <c:pt idx="1444">
                  <c:v>124.3</c:v>
                </c:pt>
                <c:pt idx="1445">
                  <c:v>122.94</c:v>
                </c:pt>
                <c:pt idx="1446">
                  <c:v>121.82</c:v>
                </c:pt>
                <c:pt idx="1447">
                  <c:v>121.1</c:v>
                </c:pt>
                <c:pt idx="1448">
                  <c:v>121.02</c:v>
                </c:pt>
                <c:pt idx="1449">
                  <c:v>120.54</c:v>
                </c:pt>
                <c:pt idx="1450">
                  <c:v>121.26</c:v>
                </c:pt>
                <c:pt idx="1451">
                  <c:v>121.66</c:v>
                </c:pt>
                <c:pt idx="1452">
                  <c:v>122.22</c:v>
                </c:pt>
                <c:pt idx="1453">
                  <c:v>121.98</c:v>
                </c:pt>
                <c:pt idx="1454">
                  <c:v>122.12</c:v>
                </c:pt>
                <c:pt idx="1455">
                  <c:v>122.83</c:v>
                </c:pt>
                <c:pt idx="1456">
                  <c:v>122.33</c:v>
                </c:pt>
                <c:pt idx="1457">
                  <c:v>122.47</c:v>
                </c:pt>
                <c:pt idx="1458">
                  <c:v>122.14</c:v>
                </c:pt>
                <c:pt idx="1459">
                  <c:v>122.44</c:v>
                </c:pt>
                <c:pt idx="1460">
                  <c:v>122.19</c:v>
                </c:pt>
                <c:pt idx="1461">
                  <c:v>122.17</c:v>
                </c:pt>
                <c:pt idx="1462">
                  <c:v>123.11</c:v>
                </c:pt>
                <c:pt idx="1463">
                  <c:v>122.94</c:v>
                </c:pt>
                <c:pt idx="1464">
                  <c:v>123.1</c:v>
                </c:pt>
                <c:pt idx="1465">
                  <c:v>123.02</c:v>
                </c:pt>
                <c:pt idx="1466">
                  <c:v>123.82</c:v>
                </c:pt>
                <c:pt idx="1467">
                  <c:v>124.94</c:v>
                </c:pt>
                <c:pt idx="1468">
                  <c:v>125.66</c:v>
                </c:pt>
                <c:pt idx="1469">
                  <c:v>125.76</c:v>
                </c:pt>
                <c:pt idx="1470">
                  <c:v>126.17</c:v>
                </c:pt>
                <c:pt idx="1471">
                  <c:v>126.67</c:v>
                </c:pt>
                <c:pt idx="1472">
                  <c:v>127.08</c:v>
                </c:pt>
                <c:pt idx="1473">
                  <c:v>128.06</c:v>
                </c:pt>
                <c:pt idx="1474">
                  <c:v>127.81</c:v>
                </c:pt>
                <c:pt idx="1475">
                  <c:v>127.87</c:v>
                </c:pt>
                <c:pt idx="1476">
                  <c:v>127.05</c:v>
                </c:pt>
                <c:pt idx="1477">
                  <c:v>127.28</c:v>
                </c:pt>
                <c:pt idx="1478">
                  <c:v>126.14</c:v>
                </c:pt>
                <c:pt idx="1479">
                  <c:v>126.05</c:v>
                </c:pt>
                <c:pt idx="1480">
                  <c:v>125.96</c:v>
                </c:pt>
                <c:pt idx="1481">
                  <c:v>125.44</c:v>
                </c:pt>
                <c:pt idx="1482">
                  <c:v>125.87</c:v>
                </c:pt>
                <c:pt idx="1483">
                  <c:v>125.82</c:v>
                </c:pt>
                <c:pt idx="1484">
                  <c:v>126.6</c:v>
                </c:pt>
                <c:pt idx="1485">
                  <c:v>127.63</c:v>
                </c:pt>
                <c:pt idx="1486">
                  <c:v>128.33000000000001</c:v>
                </c:pt>
                <c:pt idx="1487">
                  <c:v>128.32</c:v>
                </c:pt>
                <c:pt idx="1488">
                  <c:v>129.1</c:v>
                </c:pt>
                <c:pt idx="1489">
                  <c:v>128.91</c:v>
                </c:pt>
                <c:pt idx="1490">
                  <c:v>128.88</c:v>
                </c:pt>
                <c:pt idx="1491">
                  <c:v>129.57</c:v>
                </c:pt>
                <c:pt idx="1492">
                  <c:v>130.72999999999999</c:v>
                </c:pt>
                <c:pt idx="1493">
                  <c:v>131.5</c:v>
                </c:pt>
                <c:pt idx="1494">
                  <c:v>130.94</c:v>
                </c:pt>
                <c:pt idx="1495">
                  <c:v>130.54</c:v>
                </c:pt>
                <c:pt idx="1496">
                  <c:v>130.62</c:v>
                </c:pt>
                <c:pt idx="1497">
                  <c:v>130.86000000000001</c:v>
                </c:pt>
                <c:pt idx="1498">
                  <c:v>131.9</c:v>
                </c:pt>
                <c:pt idx="1499">
                  <c:v>132.08000000000001</c:v>
                </c:pt>
                <c:pt idx="1500">
                  <c:v>131.69</c:v>
                </c:pt>
                <c:pt idx="1501">
                  <c:v>131.47</c:v>
                </c:pt>
                <c:pt idx="1502">
                  <c:v>131.57</c:v>
                </c:pt>
                <c:pt idx="1503">
                  <c:v>130.86000000000001</c:v>
                </c:pt>
                <c:pt idx="1504">
                  <c:v>131.21</c:v>
                </c:pt>
                <c:pt idx="1505">
                  <c:v>131.49</c:v>
                </c:pt>
                <c:pt idx="1506">
                  <c:v>132</c:v>
                </c:pt>
                <c:pt idx="1507">
                  <c:v>132.19</c:v>
                </c:pt>
                <c:pt idx="1508">
                  <c:v>131.34</c:v>
                </c:pt>
                <c:pt idx="1509">
                  <c:v>130.94</c:v>
                </c:pt>
                <c:pt idx="1510">
                  <c:v>129.66</c:v>
                </c:pt>
                <c:pt idx="1511">
                  <c:v>129.18</c:v>
                </c:pt>
                <c:pt idx="1512">
                  <c:v>129.66</c:v>
                </c:pt>
                <c:pt idx="1513">
                  <c:v>129.26</c:v>
                </c:pt>
                <c:pt idx="1514">
                  <c:v>128.72</c:v>
                </c:pt>
                <c:pt idx="1515">
                  <c:v>129.05000000000001</c:v>
                </c:pt>
                <c:pt idx="1516">
                  <c:v>129.47</c:v>
                </c:pt>
                <c:pt idx="1517">
                  <c:v>130.13</c:v>
                </c:pt>
                <c:pt idx="1518">
                  <c:v>129.74</c:v>
                </c:pt>
                <c:pt idx="1519">
                  <c:v>129.31</c:v>
                </c:pt>
                <c:pt idx="1520">
                  <c:v>128.96</c:v>
                </c:pt>
                <c:pt idx="1521">
                  <c:v>128.44999999999999</c:v>
                </c:pt>
                <c:pt idx="1522">
                  <c:v>128.72999999999999</c:v>
                </c:pt>
                <c:pt idx="1523">
                  <c:v>128.86000000000001</c:v>
                </c:pt>
                <c:pt idx="1524">
                  <c:v>128.41</c:v>
                </c:pt>
                <c:pt idx="1525">
                  <c:v>128.93</c:v>
                </c:pt>
                <c:pt idx="1526">
                  <c:v>129.68</c:v>
                </c:pt>
                <c:pt idx="1527">
                  <c:v>129.87</c:v>
                </c:pt>
                <c:pt idx="1528">
                  <c:v>129.9</c:v>
                </c:pt>
                <c:pt idx="1529">
                  <c:v>129.69</c:v>
                </c:pt>
                <c:pt idx="1530">
                  <c:v>129.16999999999999</c:v>
                </c:pt>
                <c:pt idx="1531">
                  <c:v>128.96</c:v>
                </c:pt>
                <c:pt idx="1532">
                  <c:v>128.27000000000001</c:v>
                </c:pt>
                <c:pt idx="1533">
                  <c:v>128.30000000000001</c:v>
                </c:pt>
                <c:pt idx="1534">
                  <c:v>127.74</c:v>
                </c:pt>
                <c:pt idx="1535">
                  <c:v>127.26</c:v>
                </c:pt>
                <c:pt idx="1536">
                  <c:v>127.02</c:v>
                </c:pt>
                <c:pt idx="1537">
                  <c:v>127.1</c:v>
                </c:pt>
                <c:pt idx="1538">
                  <c:v>127.18</c:v>
                </c:pt>
                <c:pt idx="1539">
                  <c:v>126.97</c:v>
                </c:pt>
                <c:pt idx="1540">
                  <c:v>127.73</c:v>
                </c:pt>
                <c:pt idx="1541">
                  <c:v>128.80000000000001</c:v>
                </c:pt>
                <c:pt idx="1542">
                  <c:v>129.22999999999999</c:v>
                </c:pt>
                <c:pt idx="1543">
                  <c:v>129.18</c:v>
                </c:pt>
                <c:pt idx="1544">
                  <c:v>129.02000000000001</c:v>
                </c:pt>
                <c:pt idx="1545">
                  <c:v>128.38</c:v>
                </c:pt>
                <c:pt idx="1546">
                  <c:v>127.82</c:v>
                </c:pt>
                <c:pt idx="1547">
                  <c:v>127.58</c:v>
                </c:pt>
                <c:pt idx="1548">
                  <c:v>126.86</c:v>
                </c:pt>
                <c:pt idx="1549">
                  <c:v>127.92</c:v>
                </c:pt>
                <c:pt idx="1550">
                  <c:v>128.01</c:v>
                </c:pt>
                <c:pt idx="1551">
                  <c:v>128.27000000000001</c:v>
                </c:pt>
                <c:pt idx="1552">
                  <c:v>128.01</c:v>
                </c:pt>
                <c:pt idx="1553">
                  <c:v>127.74</c:v>
                </c:pt>
                <c:pt idx="1554">
                  <c:v>128.19</c:v>
                </c:pt>
                <c:pt idx="1555">
                  <c:v>128.63999999999999</c:v>
                </c:pt>
                <c:pt idx="1556">
                  <c:v>128.37</c:v>
                </c:pt>
                <c:pt idx="1557">
                  <c:v>128.72999999999999</c:v>
                </c:pt>
                <c:pt idx="1558">
                  <c:v>129.26</c:v>
                </c:pt>
                <c:pt idx="1559">
                  <c:v>129.38999999999999</c:v>
                </c:pt>
                <c:pt idx="1560">
                  <c:v>129.84</c:v>
                </c:pt>
                <c:pt idx="1561">
                  <c:v>130.85</c:v>
                </c:pt>
                <c:pt idx="1562">
                  <c:v>130.25</c:v>
                </c:pt>
                <c:pt idx="1563">
                  <c:v>130.62</c:v>
                </c:pt>
                <c:pt idx="1564">
                  <c:v>131.04</c:v>
                </c:pt>
                <c:pt idx="1565">
                  <c:v>131.44999999999999</c:v>
                </c:pt>
                <c:pt idx="1566">
                  <c:v>131.31</c:v>
                </c:pt>
                <c:pt idx="1567">
                  <c:v>130.69</c:v>
                </c:pt>
                <c:pt idx="1568">
                  <c:v>129.82</c:v>
                </c:pt>
                <c:pt idx="1569">
                  <c:v>128.86000000000001</c:v>
                </c:pt>
                <c:pt idx="1570">
                  <c:v>128.86000000000001</c:v>
                </c:pt>
                <c:pt idx="1571">
                  <c:v>129.02000000000001</c:v>
                </c:pt>
                <c:pt idx="1572">
                  <c:v>129.34</c:v>
                </c:pt>
                <c:pt idx="1573">
                  <c:v>129.34</c:v>
                </c:pt>
                <c:pt idx="1574">
                  <c:v>129.41</c:v>
                </c:pt>
                <c:pt idx="1575">
                  <c:v>128.59</c:v>
                </c:pt>
                <c:pt idx="1576">
                  <c:v>128.25</c:v>
                </c:pt>
                <c:pt idx="1577">
                  <c:v>129.12</c:v>
                </c:pt>
                <c:pt idx="1578">
                  <c:v>129.34</c:v>
                </c:pt>
                <c:pt idx="1579">
                  <c:v>129.41999999999999</c:v>
                </c:pt>
                <c:pt idx="1580">
                  <c:v>130.46</c:v>
                </c:pt>
                <c:pt idx="1581">
                  <c:v>131.58000000000001</c:v>
                </c:pt>
                <c:pt idx="1582">
                  <c:v>132.22</c:v>
                </c:pt>
                <c:pt idx="1583">
                  <c:v>132.69999999999999</c:v>
                </c:pt>
                <c:pt idx="1584">
                  <c:v>133.12</c:v>
                </c:pt>
                <c:pt idx="1585">
                  <c:v>132.97999999999999</c:v>
                </c:pt>
                <c:pt idx="1586">
                  <c:v>132.59</c:v>
                </c:pt>
                <c:pt idx="1587">
                  <c:v>133.81</c:v>
                </c:pt>
                <c:pt idx="1588">
                  <c:v>134.69999999999999</c:v>
                </c:pt>
                <c:pt idx="1589">
                  <c:v>134.88</c:v>
                </c:pt>
                <c:pt idx="1590">
                  <c:v>134.82</c:v>
                </c:pt>
                <c:pt idx="1591">
                  <c:v>136.27000000000001</c:v>
                </c:pt>
                <c:pt idx="1592">
                  <c:v>137.25</c:v>
                </c:pt>
                <c:pt idx="1593">
                  <c:v>136.71</c:v>
                </c:pt>
                <c:pt idx="1594">
                  <c:v>135.47</c:v>
                </c:pt>
                <c:pt idx="1595">
                  <c:v>135.36000000000001</c:v>
                </c:pt>
                <c:pt idx="1596">
                  <c:v>135.81</c:v>
                </c:pt>
                <c:pt idx="1597">
                  <c:v>136.66</c:v>
                </c:pt>
                <c:pt idx="1598">
                  <c:v>137.51</c:v>
                </c:pt>
                <c:pt idx="1599">
                  <c:v>137.52000000000001</c:v>
                </c:pt>
                <c:pt idx="1600">
                  <c:v>137.30000000000001</c:v>
                </c:pt>
                <c:pt idx="1601">
                  <c:v>136.75</c:v>
                </c:pt>
                <c:pt idx="1602">
                  <c:v>137.01</c:v>
                </c:pt>
                <c:pt idx="1603">
                  <c:v>137.27000000000001</c:v>
                </c:pt>
                <c:pt idx="1604">
                  <c:v>137.99</c:v>
                </c:pt>
                <c:pt idx="1605">
                  <c:v>137.99</c:v>
                </c:pt>
                <c:pt idx="1606">
                  <c:v>137.11000000000001</c:v>
                </c:pt>
                <c:pt idx="1607">
                  <c:v>138.07</c:v>
                </c:pt>
                <c:pt idx="1608">
                  <c:v>138.15</c:v>
                </c:pt>
                <c:pt idx="1609">
                  <c:v>137.38999999999999</c:v>
                </c:pt>
                <c:pt idx="1610">
                  <c:v>137.19999999999999</c:v>
                </c:pt>
                <c:pt idx="1611">
                  <c:v>137.88999999999999</c:v>
                </c:pt>
                <c:pt idx="1612">
                  <c:v>137.62</c:v>
                </c:pt>
                <c:pt idx="1613">
                  <c:v>138.07</c:v>
                </c:pt>
                <c:pt idx="1614">
                  <c:v>136.21</c:v>
                </c:pt>
                <c:pt idx="1615">
                  <c:v>135.15</c:v>
                </c:pt>
                <c:pt idx="1616">
                  <c:v>134.74</c:v>
                </c:pt>
                <c:pt idx="1617">
                  <c:v>133.52000000000001</c:v>
                </c:pt>
                <c:pt idx="1618">
                  <c:v>133.9</c:v>
                </c:pt>
                <c:pt idx="1619">
                  <c:v>132.88</c:v>
                </c:pt>
                <c:pt idx="1620">
                  <c:v>132.97999999999999</c:v>
                </c:pt>
                <c:pt idx="1621">
                  <c:v>132.83000000000001</c:v>
                </c:pt>
                <c:pt idx="1622">
                  <c:v>131.81</c:v>
                </c:pt>
                <c:pt idx="1623">
                  <c:v>131.1</c:v>
                </c:pt>
                <c:pt idx="1624">
                  <c:v>131.07</c:v>
                </c:pt>
                <c:pt idx="1625">
                  <c:v>131.68</c:v>
                </c:pt>
                <c:pt idx="1626">
                  <c:v>132.13</c:v>
                </c:pt>
                <c:pt idx="1627">
                  <c:v>132.5</c:v>
                </c:pt>
                <c:pt idx="1628">
                  <c:v>133.41999999999999</c:v>
                </c:pt>
                <c:pt idx="1629">
                  <c:v>133.15</c:v>
                </c:pt>
                <c:pt idx="1630">
                  <c:v>133.6</c:v>
                </c:pt>
                <c:pt idx="1631">
                  <c:v>134.29</c:v>
                </c:pt>
                <c:pt idx="1632">
                  <c:v>135.22</c:v>
                </c:pt>
                <c:pt idx="1633">
                  <c:v>135.18</c:v>
                </c:pt>
                <c:pt idx="1634">
                  <c:v>137.49</c:v>
                </c:pt>
                <c:pt idx="1635">
                  <c:v>138.66999999999999</c:v>
                </c:pt>
                <c:pt idx="1636">
                  <c:v>138.41999999999999</c:v>
                </c:pt>
                <c:pt idx="1637">
                  <c:v>138.47999999999999</c:v>
                </c:pt>
                <c:pt idx="1638">
                  <c:v>137.99</c:v>
                </c:pt>
                <c:pt idx="1639">
                  <c:v>136.99</c:v>
                </c:pt>
                <c:pt idx="1640">
                  <c:v>138.08000000000001</c:v>
                </c:pt>
                <c:pt idx="1641">
                  <c:v>137.57</c:v>
                </c:pt>
                <c:pt idx="1642">
                  <c:v>137.46</c:v>
                </c:pt>
                <c:pt idx="1643">
                  <c:v>136.79</c:v>
                </c:pt>
                <c:pt idx="1644">
                  <c:v>136.44999999999999</c:v>
                </c:pt>
                <c:pt idx="1645">
                  <c:v>136.75</c:v>
                </c:pt>
                <c:pt idx="1646">
                  <c:v>136.5</c:v>
                </c:pt>
                <c:pt idx="1647">
                  <c:v>135.19999999999999</c:v>
                </c:pt>
                <c:pt idx="1648">
                  <c:v>135.99</c:v>
                </c:pt>
                <c:pt idx="1649">
                  <c:v>136.91</c:v>
                </c:pt>
                <c:pt idx="1650">
                  <c:v>137.44</c:v>
                </c:pt>
                <c:pt idx="1651">
                  <c:v>137.41</c:v>
                </c:pt>
                <c:pt idx="1652">
                  <c:v>137.62</c:v>
                </c:pt>
                <c:pt idx="1653">
                  <c:v>139.27000000000001</c:v>
                </c:pt>
                <c:pt idx="1654">
                  <c:v>140.31</c:v>
                </c:pt>
                <c:pt idx="1655">
                  <c:v>141.66999999999999</c:v>
                </c:pt>
                <c:pt idx="1656">
                  <c:v>142.07</c:v>
                </c:pt>
                <c:pt idx="1657">
                  <c:v>143.27000000000001</c:v>
                </c:pt>
                <c:pt idx="1658">
                  <c:v>144.87</c:v>
                </c:pt>
                <c:pt idx="1659">
                  <c:v>144.85</c:v>
                </c:pt>
                <c:pt idx="1660">
                  <c:v>145.72</c:v>
                </c:pt>
                <c:pt idx="1661">
                  <c:v>148.34</c:v>
                </c:pt>
                <c:pt idx="1662">
                  <c:v>148.25</c:v>
                </c:pt>
                <c:pt idx="1663">
                  <c:v>148.07</c:v>
                </c:pt>
                <c:pt idx="1664">
                  <c:v>148.78</c:v>
                </c:pt>
                <c:pt idx="1665">
                  <c:v>148.44</c:v>
                </c:pt>
                <c:pt idx="1666">
                  <c:v>147.62</c:v>
                </c:pt>
                <c:pt idx="1667">
                  <c:v>147.29</c:v>
                </c:pt>
                <c:pt idx="1668">
                  <c:v>148.47</c:v>
                </c:pt>
                <c:pt idx="1669">
                  <c:v>148.31</c:v>
                </c:pt>
                <c:pt idx="1670">
                  <c:v>148.15</c:v>
                </c:pt>
                <c:pt idx="1671">
                  <c:v>146.71</c:v>
                </c:pt>
                <c:pt idx="1672">
                  <c:v>146.22999999999999</c:v>
                </c:pt>
                <c:pt idx="1673">
                  <c:v>147.43</c:v>
                </c:pt>
                <c:pt idx="1674">
                  <c:v>147.06</c:v>
                </c:pt>
                <c:pt idx="1675">
                  <c:v>145.01</c:v>
                </c:pt>
                <c:pt idx="1676">
                  <c:v>145.61000000000001</c:v>
                </c:pt>
                <c:pt idx="1677">
                  <c:v>144.91999999999999</c:v>
                </c:pt>
                <c:pt idx="1678">
                  <c:v>143.91</c:v>
                </c:pt>
                <c:pt idx="1679">
                  <c:v>143.72</c:v>
                </c:pt>
                <c:pt idx="1680">
                  <c:v>142.80000000000001</c:v>
                </c:pt>
                <c:pt idx="1681">
                  <c:v>141.57</c:v>
                </c:pt>
                <c:pt idx="1682">
                  <c:v>141.46</c:v>
                </c:pt>
                <c:pt idx="1683">
                  <c:v>141.11000000000001</c:v>
                </c:pt>
                <c:pt idx="1684">
                  <c:v>141.57</c:v>
                </c:pt>
                <c:pt idx="1685">
                  <c:v>143.47999999999999</c:v>
                </c:pt>
                <c:pt idx="1686">
                  <c:v>145.30000000000001</c:v>
                </c:pt>
                <c:pt idx="1687">
                  <c:v>145.85</c:v>
                </c:pt>
                <c:pt idx="1688">
                  <c:v>146.31</c:v>
                </c:pt>
                <c:pt idx="1689">
                  <c:v>147.19</c:v>
                </c:pt>
                <c:pt idx="1690">
                  <c:v>148.63</c:v>
                </c:pt>
                <c:pt idx="1691">
                  <c:v>148.47</c:v>
                </c:pt>
                <c:pt idx="1692">
                  <c:v>149.35</c:v>
                </c:pt>
                <c:pt idx="1693">
                  <c:v>150.31</c:v>
                </c:pt>
                <c:pt idx="1694">
                  <c:v>151.4</c:v>
                </c:pt>
                <c:pt idx="1695">
                  <c:v>151.72999999999999</c:v>
                </c:pt>
                <c:pt idx="1696">
                  <c:v>152.22</c:v>
                </c:pt>
                <c:pt idx="1697">
                  <c:v>152.58000000000001</c:v>
                </c:pt>
                <c:pt idx="1698">
                  <c:v>151.19</c:v>
                </c:pt>
                <c:pt idx="1699">
                  <c:v>151.99</c:v>
                </c:pt>
                <c:pt idx="1700">
                  <c:v>153.03</c:v>
                </c:pt>
                <c:pt idx="1701">
                  <c:v>152.07</c:v>
                </c:pt>
                <c:pt idx="1702">
                  <c:v>149.11000000000001</c:v>
                </c:pt>
                <c:pt idx="1703">
                  <c:v>148.83000000000001</c:v>
                </c:pt>
                <c:pt idx="1704">
                  <c:v>148.34</c:v>
                </c:pt>
                <c:pt idx="1705">
                  <c:v>148.62</c:v>
                </c:pt>
                <c:pt idx="1706">
                  <c:v>148.25</c:v>
                </c:pt>
                <c:pt idx="1707">
                  <c:v>149.80000000000001</c:v>
                </c:pt>
                <c:pt idx="1708">
                  <c:v>149.99</c:v>
                </c:pt>
                <c:pt idx="1709">
                  <c:v>149.26</c:v>
                </c:pt>
                <c:pt idx="1710">
                  <c:v>147.80000000000001</c:v>
                </c:pt>
                <c:pt idx="1711">
                  <c:v>146.41999999999999</c:v>
                </c:pt>
                <c:pt idx="1712">
                  <c:v>146.72999999999999</c:v>
                </c:pt>
                <c:pt idx="1713">
                  <c:v>146.55000000000001</c:v>
                </c:pt>
                <c:pt idx="1714">
                  <c:v>147.63999999999999</c:v>
                </c:pt>
                <c:pt idx="1715">
                  <c:v>146.25</c:v>
                </c:pt>
                <c:pt idx="1716">
                  <c:v>146.77000000000001</c:v>
                </c:pt>
                <c:pt idx="1717">
                  <c:v>146.9</c:v>
                </c:pt>
                <c:pt idx="1718">
                  <c:v>147.43</c:v>
                </c:pt>
                <c:pt idx="1719">
                  <c:v>147.41</c:v>
                </c:pt>
                <c:pt idx="1720">
                  <c:v>146.5</c:v>
                </c:pt>
                <c:pt idx="1721">
                  <c:v>147</c:v>
                </c:pt>
                <c:pt idx="1722">
                  <c:v>147.16999999999999</c:v>
                </c:pt>
                <c:pt idx="1723">
                  <c:v>145.59</c:v>
                </c:pt>
                <c:pt idx="1724">
                  <c:v>145.03</c:v>
                </c:pt>
                <c:pt idx="1725">
                  <c:v>145.27000000000001</c:v>
                </c:pt>
                <c:pt idx="1726">
                  <c:v>144.94999999999999</c:v>
                </c:pt>
                <c:pt idx="1727">
                  <c:v>144.31</c:v>
                </c:pt>
                <c:pt idx="1728">
                  <c:v>144.71</c:v>
                </c:pt>
                <c:pt idx="1729">
                  <c:v>145.09</c:v>
                </c:pt>
                <c:pt idx="1730">
                  <c:v>144.44</c:v>
                </c:pt>
                <c:pt idx="1731">
                  <c:v>145.38</c:v>
                </c:pt>
                <c:pt idx="1732">
                  <c:v>146.57</c:v>
                </c:pt>
                <c:pt idx="1733">
                  <c:v>146.71</c:v>
                </c:pt>
                <c:pt idx="1734">
                  <c:v>148.15</c:v>
                </c:pt>
                <c:pt idx="1735">
                  <c:v>148.94999999999999</c:v>
                </c:pt>
                <c:pt idx="1736">
                  <c:v>151.27000000000001</c:v>
                </c:pt>
                <c:pt idx="1737">
                  <c:v>153.03</c:v>
                </c:pt>
                <c:pt idx="1738">
                  <c:v>153.43</c:v>
                </c:pt>
                <c:pt idx="1739">
                  <c:v>153.69</c:v>
                </c:pt>
                <c:pt idx="1740">
                  <c:v>154.03</c:v>
                </c:pt>
                <c:pt idx="1741">
                  <c:v>153.63999999999999</c:v>
                </c:pt>
                <c:pt idx="1742">
                  <c:v>154.30000000000001</c:v>
                </c:pt>
                <c:pt idx="1743">
                  <c:v>154.15</c:v>
                </c:pt>
                <c:pt idx="1744">
                  <c:v>153.55000000000001</c:v>
                </c:pt>
                <c:pt idx="1745">
                  <c:v>152.06</c:v>
                </c:pt>
                <c:pt idx="1746">
                  <c:v>151.21</c:v>
                </c:pt>
                <c:pt idx="1747">
                  <c:v>150.12</c:v>
                </c:pt>
                <c:pt idx="1748">
                  <c:v>150.22999999999999</c:v>
                </c:pt>
                <c:pt idx="1749">
                  <c:v>150.88999999999999</c:v>
                </c:pt>
                <c:pt idx="1750">
                  <c:v>152.66999999999999</c:v>
                </c:pt>
                <c:pt idx="1751">
                  <c:v>152.84</c:v>
                </c:pt>
                <c:pt idx="1752">
                  <c:v>154.38</c:v>
                </c:pt>
                <c:pt idx="1753">
                  <c:v>154.15</c:v>
                </c:pt>
                <c:pt idx="1754">
                  <c:v>153.83000000000001</c:v>
                </c:pt>
                <c:pt idx="1755">
                  <c:v>155.59</c:v>
                </c:pt>
                <c:pt idx="1756">
                  <c:v>156.31</c:v>
                </c:pt>
                <c:pt idx="1757">
                  <c:v>158.80000000000001</c:v>
                </c:pt>
                <c:pt idx="1758">
                  <c:v>158.96</c:v>
                </c:pt>
                <c:pt idx="1759">
                  <c:v>159.69</c:v>
                </c:pt>
                <c:pt idx="1760">
                  <c:v>159.47</c:v>
                </c:pt>
                <c:pt idx="1761">
                  <c:v>161.72999999999999</c:v>
                </c:pt>
                <c:pt idx="1762">
                  <c:v>161.97999999999999</c:v>
                </c:pt>
                <c:pt idx="1763">
                  <c:v>161.91999999999999</c:v>
                </c:pt>
                <c:pt idx="1764">
                  <c:v>165.55</c:v>
                </c:pt>
                <c:pt idx="1765">
                  <c:v>165.34</c:v>
                </c:pt>
                <c:pt idx="1766">
                  <c:v>169.94</c:v>
                </c:pt>
                <c:pt idx="1767">
                  <c:v>169.49</c:v>
                </c:pt>
                <c:pt idx="1768">
                  <c:v>171.6</c:v>
                </c:pt>
                <c:pt idx="1769">
                  <c:v>172.73</c:v>
                </c:pt>
                <c:pt idx="1770">
                  <c:v>170.98</c:v>
                </c:pt>
                <c:pt idx="1771">
                  <c:v>169.55</c:v>
                </c:pt>
                <c:pt idx="1772">
                  <c:v>169.87</c:v>
                </c:pt>
                <c:pt idx="1773">
                  <c:v>169.56</c:v>
                </c:pt>
                <c:pt idx="1774">
                  <c:v>170.72</c:v>
                </c:pt>
                <c:pt idx="1775">
                  <c:v>171.48</c:v>
                </c:pt>
                <c:pt idx="1776">
                  <c:v>170.72</c:v>
                </c:pt>
                <c:pt idx="1777">
                  <c:v>169.8</c:v>
                </c:pt>
                <c:pt idx="1778">
                  <c:v>170.08</c:v>
                </c:pt>
                <c:pt idx="1779">
                  <c:v>169.15</c:v>
                </c:pt>
                <c:pt idx="1780">
                  <c:v>167.66</c:v>
                </c:pt>
                <c:pt idx="1781">
                  <c:v>168.42</c:v>
                </c:pt>
                <c:pt idx="1782">
                  <c:v>168.93</c:v>
                </c:pt>
                <c:pt idx="1783">
                  <c:v>168.64</c:v>
                </c:pt>
                <c:pt idx="1784">
                  <c:v>169.26</c:v>
                </c:pt>
                <c:pt idx="1785">
                  <c:v>169.25</c:v>
                </c:pt>
                <c:pt idx="1786">
                  <c:v>169.95</c:v>
                </c:pt>
                <c:pt idx="1787">
                  <c:v>168.26</c:v>
                </c:pt>
                <c:pt idx="1788">
                  <c:v>167.76</c:v>
                </c:pt>
                <c:pt idx="1789">
                  <c:v>167.65</c:v>
                </c:pt>
                <c:pt idx="1790">
                  <c:v>168.58</c:v>
                </c:pt>
                <c:pt idx="1791">
                  <c:v>168.78</c:v>
                </c:pt>
                <c:pt idx="1792">
                  <c:v>167.55</c:v>
                </c:pt>
                <c:pt idx="1793">
                  <c:v>168.56</c:v>
                </c:pt>
                <c:pt idx="1794">
                  <c:v>168.72</c:v>
                </c:pt>
                <c:pt idx="1795">
                  <c:v>169.28</c:v>
                </c:pt>
                <c:pt idx="1796">
                  <c:v>169.68</c:v>
                </c:pt>
                <c:pt idx="1797">
                  <c:v>169.76</c:v>
                </c:pt>
                <c:pt idx="1798">
                  <c:v>171.04</c:v>
                </c:pt>
                <c:pt idx="1799">
                  <c:v>170.56</c:v>
                </c:pt>
                <c:pt idx="1800">
                  <c:v>171.04</c:v>
                </c:pt>
                <c:pt idx="1801">
                  <c:v>171.28</c:v>
                </c:pt>
                <c:pt idx="1802">
                  <c:v>173.04</c:v>
                </c:pt>
                <c:pt idx="1803">
                  <c:v>174.4</c:v>
                </c:pt>
                <c:pt idx="1804">
                  <c:v>173.38</c:v>
                </c:pt>
                <c:pt idx="1805">
                  <c:v>172.67</c:v>
                </c:pt>
                <c:pt idx="1806">
                  <c:v>169.65</c:v>
                </c:pt>
                <c:pt idx="1807">
                  <c:v>169.34</c:v>
                </c:pt>
                <c:pt idx="1808">
                  <c:v>168</c:v>
                </c:pt>
                <c:pt idx="1809">
                  <c:v>168.46</c:v>
                </c:pt>
                <c:pt idx="1810">
                  <c:v>167.89</c:v>
                </c:pt>
                <c:pt idx="1811">
                  <c:v>168.67</c:v>
                </c:pt>
                <c:pt idx="1812">
                  <c:v>169.06</c:v>
                </c:pt>
                <c:pt idx="1813">
                  <c:v>169.44</c:v>
                </c:pt>
                <c:pt idx="1814">
                  <c:v>168.56</c:v>
                </c:pt>
                <c:pt idx="1815">
                  <c:v>168.88</c:v>
                </c:pt>
                <c:pt idx="1816">
                  <c:v>169.04</c:v>
                </c:pt>
                <c:pt idx="1817">
                  <c:v>169.76</c:v>
                </c:pt>
                <c:pt idx="1818">
                  <c:v>170.96</c:v>
                </c:pt>
                <c:pt idx="1820">
                  <c:v>171.2</c:v>
                </c:pt>
                <c:pt idx="1821">
                  <c:v>170.43</c:v>
                </c:pt>
                <c:pt idx="1822">
                  <c:v>170.34</c:v>
                </c:pt>
                <c:pt idx="1823">
                  <c:v>170.48</c:v>
                </c:pt>
                <c:pt idx="1824">
                  <c:v>169.97</c:v>
                </c:pt>
                <c:pt idx="1825">
                  <c:v>169.46</c:v>
                </c:pt>
                <c:pt idx="1826">
                  <c:v>166.22</c:v>
                </c:pt>
                <c:pt idx="1827">
                  <c:v>164.51</c:v>
                </c:pt>
                <c:pt idx="1828">
                  <c:v>163.84</c:v>
                </c:pt>
                <c:pt idx="1829">
                  <c:v>163.55000000000001</c:v>
                </c:pt>
                <c:pt idx="1830">
                  <c:v>162.62</c:v>
                </c:pt>
                <c:pt idx="1831">
                  <c:v>162.57</c:v>
                </c:pt>
                <c:pt idx="1832">
                  <c:v>163.89</c:v>
                </c:pt>
                <c:pt idx="1833">
                  <c:v>167.36</c:v>
                </c:pt>
                <c:pt idx="1834">
                  <c:v>167.5</c:v>
                </c:pt>
                <c:pt idx="1835">
                  <c:v>165.81</c:v>
                </c:pt>
                <c:pt idx="1836">
                  <c:v>166.91</c:v>
                </c:pt>
                <c:pt idx="1837">
                  <c:v>166.74</c:v>
                </c:pt>
                <c:pt idx="1838">
                  <c:v>166.16</c:v>
                </c:pt>
                <c:pt idx="1839">
                  <c:v>165.98</c:v>
                </c:pt>
                <c:pt idx="1840">
                  <c:v>167.33</c:v>
                </c:pt>
                <c:pt idx="1841">
                  <c:v>165.71</c:v>
                </c:pt>
                <c:pt idx="1842">
                  <c:v>165.86</c:v>
                </c:pt>
                <c:pt idx="1843">
                  <c:v>164.88</c:v>
                </c:pt>
                <c:pt idx="1844">
                  <c:v>163.92</c:v>
                </c:pt>
                <c:pt idx="1845">
                  <c:v>164.48</c:v>
                </c:pt>
                <c:pt idx="1846">
                  <c:v>165.36</c:v>
                </c:pt>
                <c:pt idx="1847">
                  <c:v>165.2</c:v>
                </c:pt>
                <c:pt idx="1848">
                  <c:v>165.2</c:v>
                </c:pt>
                <c:pt idx="1849">
                  <c:v>164.94</c:v>
                </c:pt>
                <c:pt idx="1850">
                  <c:v>164.21</c:v>
                </c:pt>
                <c:pt idx="1851">
                  <c:v>164.59</c:v>
                </c:pt>
                <c:pt idx="1852">
                  <c:v>165.54</c:v>
                </c:pt>
                <c:pt idx="1853">
                  <c:v>165.84</c:v>
                </c:pt>
                <c:pt idx="1854">
                  <c:v>165.7</c:v>
                </c:pt>
                <c:pt idx="1855">
                  <c:v>166.59</c:v>
                </c:pt>
                <c:pt idx="1856">
                  <c:v>165.81</c:v>
                </c:pt>
                <c:pt idx="1857">
                  <c:v>166.7</c:v>
                </c:pt>
                <c:pt idx="1858">
                  <c:v>168.56</c:v>
                </c:pt>
                <c:pt idx="1859">
                  <c:v>169.02</c:v>
                </c:pt>
                <c:pt idx="1860">
                  <c:v>169.17</c:v>
                </c:pt>
                <c:pt idx="1861">
                  <c:v>170.51</c:v>
                </c:pt>
                <c:pt idx="1862">
                  <c:v>172.1</c:v>
                </c:pt>
                <c:pt idx="1863">
                  <c:v>172.32</c:v>
                </c:pt>
                <c:pt idx="1864">
                  <c:v>171.91</c:v>
                </c:pt>
                <c:pt idx="1865">
                  <c:v>170.77</c:v>
                </c:pt>
                <c:pt idx="1866">
                  <c:v>171.23</c:v>
                </c:pt>
                <c:pt idx="1867">
                  <c:v>170.26</c:v>
                </c:pt>
                <c:pt idx="1868">
                  <c:v>170</c:v>
                </c:pt>
                <c:pt idx="1869">
                  <c:v>170.37</c:v>
                </c:pt>
                <c:pt idx="1870">
                  <c:v>169.7</c:v>
                </c:pt>
                <c:pt idx="1871">
                  <c:v>170.15</c:v>
                </c:pt>
                <c:pt idx="1872">
                  <c:v>170.35</c:v>
                </c:pt>
                <c:pt idx="1873">
                  <c:v>170.4</c:v>
                </c:pt>
                <c:pt idx="1874">
                  <c:v>169.54</c:v>
                </c:pt>
                <c:pt idx="1875">
                  <c:v>168.91</c:v>
                </c:pt>
                <c:pt idx="1876">
                  <c:v>168.93</c:v>
                </c:pt>
                <c:pt idx="1877">
                  <c:v>167.9</c:v>
                </c:pt>
                <c:pt idx="1878">
                  <c:v>168.8</c:v>
                </c:pt>
                <c:pt idx="1879">
                  <c:v>168.24</c:v>
                </c:pt>
                <c:pt idx="1880">
                  <c:v>169.2</c:v>
                </c:pt>
                <c:pt idx="1881">
                  <c:v>170.32</c:v>
                </c:pt>
                <c:pt idx="1882">
                  <c:v>170.96</c:v>
                </c:pt>
                <c:pt idx="1883">
                  <c:v>170.96</c:v>
                </c:pt>
                <c:pt idx="1884">
                  <c:v>170.5</c:v>
                </c:pt>
                <c:pt idx="1885">
                  <c:v>169.71</c:v>
                </c:pt>
                <c:pt idx="1886">
                  <c:v>169.81</c:v>
                </c:pt>
                <c:pt idx="1887">
                  <c:v>170.23</c:v>
                </c:pt>
                <c:pt idx="1888">
                  <c:v>168.08</c:v>
                </c:pt>
                <c:pt idx="1889">
                  <c:v>167.6</c:v>
                </c:pt>
                <c:pt idx="1890">
                  <c:v>166.88</c:v>
                </c:pt>
                <c:pt idx="1891">
                  <c:v>168.4</c:v>
                </c:pt>
                <c:pt idx="1892">
                  <c:v>169.92</c:v>
                </c:pt>
                <c:pt idx="1893">
                  <c:v>168.88</c:v>
                </c:pt>
                <c:pt idx="1894">
                  <c:v>170.61</c:v>
                </c:pt>
                <c:pt idx="1895">
                  <c:v>172.66</c:v>
                </c:pt>
                <c:pt idx="1896">
                  <c:v>173.11</c:v>
                </c:pt>
                <c:pt idx="1897">
                  <c:v>174.28</c:v>
                </c:pt>
                <c:pt idx="1898">
                  <c:v>176.64</c:v>
                </c:pt>
                <c:pt idx="1899">
                  <c:v>176.74</c:v>
                </c:pt>
                <c:pt idx="1900">
                  <c:v>176.92</c:v>
                </c:pt>
                <c:pt idx="1901">
                  <c:v>176.93</c:v>
                </c:pt>
                <c:pt idx="1902">
                  <c:v>178.79</c:v>
                </c:pt>
                <c:pt idx="1903">
                  <c:v>179.69</c:v>
                </c:pt>
                <c:pt idx="1904">
                  <c:v>179.4</c:v>
                </c:pt>
                <c:pt idx="1905">
                  <c:v>178.87</c:v>
                </c:pt>
                <c:pt idx="1906">
                  <c:v>180.74</c:v>
                </c:pt>
                <c:pt idx="1907">
                  <c:v>180.85</c:v>
                </c:pt>
                <c:pt idx="1908">
                  <c:v>180.09</c:v>
                </c:pt>
                <c:pt idx="1909">
                  <c:v>178.41</c:v>
                </c:pt>
                <c:pt idx="1910">
                  <c:v>178.33</c:v>
                </c:pt>
                <c:pt idx="1911">
                  <c:v>177.52</c:v>
                </c:pt>
                <c:pt idx="1912">
                  <c:v>176.96</c:v>
                </c:pt>
                <c:pt idx="1913">
                  <c:v>176.88</c:v>
                </c:pt>
                <c:pt idx="1914">
                  <c:v>176.79</c:v>
                </c:pt>
                <c:pt idx="1915">
                  <c:v>175.01</c:v>
                </c:pt>
                <c:pt idx="1916">
                  <c:v>175</c:v>
                </c:pt>
                <c:pt idx="1917">
                  <c:v>174.5</c:v>
                </c:pt>
                <c:pt idx="1918">
                  <c:v>175.28</c:v>
                </c:pt>
                <c:pt idx="1919">
                  <c:v>175.33</c:v>
                </c:pt>
                <c:pt idx="1920">
                  <c:v>175.62</c:v>
                </c:pt>
                <c:pt idx="1921">
                  <c:v>174.79</c:v>
                </c:pt>
                <c:pt idx="1922">
                  <c:v>173.39</c:v>
                </c:pt>
                <c:pt idx="1923">
                  <c:v>171.6</c:v>
                </c:pt>
                <c:pt idx="1924">
                  <c:v>172.39</c:v>
                </c:pt>
                <c:pt idx="1925">
                  <c:v>172.05</c:v>
                </c:pt>
                <c:pt idx="1926">
                  <c:v>173.07</c:v>
                </c:pt>
                <c:pt idx="1927">
                  <c:v>175.14</c:v>
                </c:pt>
                <c:pt idx="1928">
                  <c:v>176.72</c:v>
                </c:pt>
                <c:pt idx="1929">
                  <c:v>177.14</c:v>
                </c:pt>
                <c:pt idx="1930">
                  <c:v>176.2</c:v>
                </c:pt>
                <c:pt idx="1931">
                  <c:v>179.41</c:v>
                </c:pt>
                <c:pt idx="1932">
                  <c:v>180.87</c:v>
                </c:pt>
                <c:pt idx="1933">
                  <c:v>181.29</c:v>
                </c:pt>
                <c:pt idx="1934">
                  <c:v>181.13</c:v>
                </c:pt>
                <c:pt idx="1935">
                  <c:v>181.53</c:v>
                </c:pt>
                <c:pt idx="1936">
                  <c:v>180.57</c:v>
                </c:pt>
                <c:pt idx="1937">
                  <c:v>181.29</c:v>
                </c:pt>
                <c:pt idx="1938">
                  <c:v>181.53</c:v>
                </c:pt>
                <c:pt idx="1939">
                  <c:v>185.5</c:v>
                </c:pt>
                <c:pt idx="1940">
                  <c:v>187.71</c:v>
                </c:pt>
                <c:pt idx="1941">
                  <c:v>191.6</c:v>
                </c:pt>
                <c:pt idx="1942">
                  <c:v>194.2</c:v>
                </c:pt>
                <c:pt idx="1943">
                  <c:v>195.37</c:v>
                </c:pt>
                <c:pt idx="1944">
                  <c:v>194.89</c:v>
                </c:pt>
                <c:pt idx="1945">
                  <c:v>192.89</c:v>
                </c:pt>
                <c:pt idx="1946">
                  <c:v>195.29</c:v>
                </c:pt>
                <c:pt idx="1947">
                  <c:v>196.49</c:v>
                </c:pt>
                <c:pt idx="1948">
                  <c:v>195.21</c:v>
                </c:pt>
                <c:pt idx="1949">
                  <c:v>195.71</c:v>
                </c:pt>
                <c:pt idx="1950">
                  <c:v>199.01</c:v>
                </c:pt>
                <c:pt idx="1951">
                  <c:v>199.42</c:v>
                </c:pt>
                <c:pt idx="1952">
                  <c:v>200.8</c:v>
                </c:pt>
                <c:pt idx="1953">
                  <c:v>201.3</c:v>
                </c:pt>
                <c:pt idx="1954">
                  <c:v>201.22</c:v>
                </c:pt>
                <c:pt idx="1955">
                  <c:v>200.98</c:v>
                </c:pt>
                <c:pt idx="1956">
                  <c:v>201.22</c:v>
                </c:pt>
                <c:pt idx="1957">
                  <c:v>203.78</c:v>
                </c:pt>
                <c:pt idx="1958">
                  <c:v>204.98</c:v>
                </c:pt>
                <c:pt idx="1959">
                  <c:v>204.31</c:v>
                </c:pt>
                <c:pt idx="1960">
                  <c:v>204.99</c:v>
                </c:pt>
                <c:pt idx="1961">
                  <c:v>206.96</c:v>
                </c:pt>
                <c:pt idx="1962">
                  <c:v>208.61</c:v>
                </c:pt>
                <c:pt idx="1963">
                  <c:v>208.9</c:v>
                </c:pt>
                <c:pt idx="1964">
                  <c:v>207.22</c:v>
                </c:pt>
                <c:pt idx="1965">
                  <c:v>207.14</c:v>
                </c:pt>
                <c:pt idx="1966">
                  <c:v>209.86</c:v>
                </c:pt>
                <c:pt idx="1967">
                  <c:v>209.86</c:v>
                </c:pt>
                <c:pt idx="1968">
                  <c:v>210.14</c:v>
                </c:pt>
                <c:pt idx="1969">
                  <c:v>211.64</c:v>
                </c:pt>
                <c:pt idx="1970">
                  <c:v>215.27</c:v>
                </c:pt>
                <c:pt idx="1971">
                  <c:v>215.34</c:v>
                </c:pt>
                <c:pt idx="1972">
                  <c:v>217.81</c:v>
                </c:pt>
                <c:pt idx="1973">
                  <c:v>218.95</c:v>
                </c:pt>
                <c:pt idx="1974">
                  <c:v>217.4</c:v>
                </c:pt>
                <c:pt idx="1975">
                  <c:v>216.65</c:v>
                </c:pt>
                <c:pt idx="1976">
                  <c:v>217.42</c:v>
                </c:pt>
                <c:pt idx="1977">
                  <c:v>218.1</c:v>
                </c:pt>
                <c:pt idx="1978">
                  <c:v>219.13</c:v>
                </c:pt>
                <c:pt idx="1979">
                  <c:v>220.69</c:v>
                </c:pt>
                <c:pt idx="1980">
                  <c:v>221.99</c:v>
                </c:pt>
                <c:pt idx="1981">
                  <c:v>224.8</c:v>
                </c:pt>
                <c:pt idx="1982">
                  <c:v>224.85</c:v>
                </c:pt>
                <c:pt idx="1983">
                  <c:v>225</c:v>
                </c:pt>
                <c:pt idx="1984">
                  <c:v>225.16</c:v>
                </c:pt>
                <c:pt idx="1985">
                  <c:v>227.1</c:v>
                </c:pt>
                <c:pt idx="1986">
                  <c:v>225.57</c:v>
                </c:pt>
                <c:pt idx="1987">
                  <c:v>225.28</c:v>
                </c:pt>
                <c:pt idx="1988">
                  <c:v>225.26</c:v>
                </c:pt>
                <c:pt idx="1989">
                  <c:v>226.21</c:v>
                </c:pt>
                <c:pt idx="1990">
                  <c:v>228.48</c:v>
                </c:pt>
                <c:pt idx="1991">
                  <c:v>232.09</c:v>
                </c:pt>
                <c:pt idx="1992">
                  <c:v>234.46</c:v>
                </c:pt>
                <c:pt idx="1993">
                  <c:v>236.02</c:v>
                </c:pt>
                <c:pt idx="1994">
                  <c:v>237.71</c:v>
                </c:pt>
                <c:pt idx="1995">
                  <c:v>239.76</c:v>
                </c:pt>
                <c:pt idx="1996">
                  <c:v>242.78</c:v>
                </c:pt>
                <c:pt idx="1997">
                  <c:v>247.14</c:v>
                </c:pt>
                <c:pt idx="1998">
                  <c:v>248.83</c:v>
                </c:pt>
                <c:pt idx="1999">
                  <c:v>251.14</c:v>
                </c:pt>
                <c:pt idx="2000">
                  <c:v>258.17</c:v>
                </c:pt>
                <c:pt idx="2001">
                  <c:v>264.75</c:v>
                </c:pt>
                <c:pt idx="2002">
                  <c:v>265.82</c:v>
                </c:pt>
                <c:pt idx="2003">
                  <c:v>270.44</c:v>
                </c:pt>
                <c:pt idx="2004">
                  <c:v>273.64</c:v>
                </c:pt>
                <c:pt idx="2005">
                  <c:v>278.27</c:v>
                </c:pt>
                <c:pt idx="2006">
                  <c:v>275.51</c:v>
                </c:pt>
                <c:pt idx="2007">
                  <c:v>274.26</c:v>
                </c:pt>
                <c:pt idx="2008">
                  <c:v>275.51</c:v>
                </c:pt>
                <c:pt idx="2009">
                  <c:v>279.94</c:v>
                </c:pt>
                <c:pt idx="2010">
                  <c:v>279.85000000000002</c:v>
                </c:pt>
                <c:pt idx="2011">
                  <c:v>277.20999999999998</c:v>
                </c:pt>
                <c:pt idx="2012">
                  <c:v>278.27999999999997</c:v>
                </c:pt>
                <c:pt idx="2013">
                  <c:v>281.73</c:v>
                </c:pt>
                <c:pt idx="2014">
                  <c:v>285.35000000000002</c:v>
                </c:pt>
                <c:pt idx="2015">
                  <c:v>287.72000000000003</c:v>
                </c:pt>
                <c:pt idx="2016">
                  <c:v>296.48</c:v>
                </c:pt>
                <c:pt idx="2017">
                  <c:v>300.18</c:v>
                </c:pt>
                <c:pt idx="2018">
                  <c:v>303.97000000000003</c:v>
                </c:pt>
                <c:pt idx="2019">
                  <c:v>305.77999999999997</c:v>
                </c:pt>
                <c:pt idx="2020">
                  <c:v>301.45999999999998</c:v>
                </c:pt>
                <c:pt idx="2021">
                  <c:v>302.64999999999998</c:v>
                </c:pt>
                <c:pt idx="2022">
                  <c:v>300.29000000000002</c:v>
                </c:pt>
                <c:pt idx="2023">
                  <c:v>298.36</c:v>
                </c:pt>
                <c:pt idx="2024">
                  <c:v>294.29000000000002</c:v>
                </c:pt>
                <c:pt idx="2025">
                  <c:v>291.01</c:v>
                </c:pt>
                <c:pt idx="2026">
                  <c:v>291.97000000000003</c:v>
                </c:pt>
                <c:pt idx="2027">
                  <c:v>296.20999999999998</c:v>
                </c:pt>
                <c:pt idx="2028">
                  <c:v>293.56</c:v>
                </c:pt>
                <c:pt idx="2029">
                  <c:v>290.56</c:v>
                </c:pt>
                <c:pt idx="2030">
                  <c:v>288.97000000000003</c:v>
                </c:pt>
                <c:pt idx="2031">
                  <c:v>287.94</c:v>
                </c:pt>
                <c:pt idx="2032">
                  <c:v>288.68</c:v>
                </c:pt>
                <c:pt idx="2033">
                  <c:v>292.35000000000002</c:v>
                </c:pt>
                <c:pt idx="2034">
                  <c:v>293.95</c:v>
                </c:pt>
                <c:pt idx="2035">
                  <c:v>289.60000000000002</c:v>
                </c:pt>
                <c:pt idx="2036">
                  <c:v>283.69</c:v>
                </c:pt>
                <c:pt idx="2037">
                  <c:v>282.54000000000002</c:v>
                </c:pt>
                <c:pt idx="2038">
                  <c:v>282.08999999999997</c:v>
                </c:pt>
                <c:pt idx="2039">
                  <c:v>286.42</c:v>
                </c:pt>
                <c:pt idx="2040">
                  <c:v>284.16000000000003</c:v>
                </c:pt>
                <c:pt idx="2041">
                  <c:v>282.61</c:v>
                </c:pt>
                <c:pt idx="2042">
                  <c:v>278.91000000000003</c:v>
                </c:pt>
                <c:pt idx="2043">
                  <c:v>279.16000000000003</c:v>
                </c:pt>
                <c:pt idx="2044">
                  <c:v>280.45</c:v>
                </c:pt>
                <c:pt idx="2045">
                  <c:v>282.61</c:v>
                </c:pt>
                <c:pt idx="2046">
                  <c:v>281.51</c:v>
                </c:pt>
                <c:pt idx="2047">
                  <c:v>278.13</c:v>
                </c:pt>
                <c:pt idx="2048">
                  <c:v>276.93</c:v>
                </c:pt>
                <c:pt idx="2049">
                  <c:v>276.33</c:v>
                </c:pt>
                <c:pt idx="2050">
                  <c:v>274.95999999999998</c:v>
                </c:pt>
                <c:pt idx="2051">
                  <c:v>275.76</c:v>
                </c:pt>
                <c:pt idx="2052">
                  <c:v>277.51</c:v>
                </c:pt>
                <c:pt idx="2053">
                  <c:v>275.42</c:v>
                </c:pt>
                <c:pt idx="2054">
                  <c:v>279.16000000000003</c:v>
                </c:pt>
                <c:pt idx="2055">
                  <c:v>283.20999999999998</c:v>
                </c:pt>
                <c:pt idx="2056">
                  <c:v>289.8</c:v>
                </c:pt>
                <c:pt idx="2057">
                  <c:v>291.01</c:v>
                </c:pt>
                <c:pt idx="2058">
                  <c:v>295.16000000000003</c:v>
                </c:pt>
                <c:pt idx="2059">
                  <c:v>295.32</c:v>
                </c:pt>
                <c:pt idx="2060">
                  <c:v>298.95</c:v>
                </c:pt>
                <c:pt idx="2061">
                  <c:v>303.66000000000003</c:v>
                </c:pt>
                <c:pt idx="2062">
                  <c:v>307.33</c:v>
                </c:pt>
                <c:pt idx="2063">
                  <c:v>309.48</c:v>
                </c:pt>
                <c:pt idx="2064">
                  <c:v>304.45</c:v>
                </c:pt>
                <c:pt idx="2065">
                  <c:v>308.42</c:v>
                </c:pt>
                <c:pt idx="2066">
                  <c:v>308.97000000000003</c:v>
                </c:pt>
                <c:pt idx="2067">
                  <c:v>312.33999999999997</c:v>
                </c:pt>
                <c:pt idx="2068">
                  <c:v>316.63</c:v>
                </c:pt>
                <c:pt idx="2069">
                  <c:v>319.95999999999998</c:v>
                </c:pt>
                <c:pt idx="2070">
                  <c:v>320.47000000000003</c:v>
                </c:pt>
                <c:pt idx="2071">
                  <c:v>325.56</c:v>
                </c:pt>
                <c:pt idx="2072">
                  <c:v>329.35</c:v>
                </c:pt>
                <c:pt idx="2073">
                  <c:v>334.24</c:v>
                </c:pt>
                <c:pt idx="2074">
                  <c:v>332.31</c:v>
                </c:pt>
                <c:pt idx="2075">
                  <c:v>332</c:v>
                </c:pt>
                <c:pt idx="2076">
                  <c:v>335.22</c:v>
                </c:pt>
                <c:pt idx="2077">
                  <c:v>332.09</c:v>
                </c:pt>
                <c:pt idx="2078">
                  <c:v>330.08</c:v>
                </c:pt>
                <c:pt idx="2079">
                  <c:v>328.25</c:v>
                </c:pt>
                <c:pt idx="2081">
                  <c:v>327.11</c:v>
                </c:pt>
                <c:pt idx="2082">
                  <c:v>324.06</c:v>
                </c:pt>
                <c:pt idx="2083">
                  <c:v>320.31</c:v>
                </c:pt>
                <c:pt idx="2084">
                  <c:v>321.69</c:v>
                </c:pt>
                <c:pt idx="2085">
                  <c:v>324.23</c:v>
                </c:pt>
                <c:pt idx="2086">
                  <c:v>326.92</c:v>
                </c:pt>
                <c:pt idx="2087">
                  <c:v>331.18</c:v>
                </c:pt>
                <c:pt idx="2088">
                  <c:v>330.24</c:v>
                </c:pt>
                <c:pt idx="2089">
                  <c:v>326.08</c:v>
                </c:pt>
                <c:pt idx="2090">
                  <c:v>329.45</c:v>
                </c:pt>
                <c:pt idx="2091">
                  <c:v>327.45</c:v>
                </c:pt>
                <c:pt idx="2092">
                  <c:v>327.13</c:v>
                </c:pt>
                <c:pt idx="2093">
                  <c:v>330.81</c:v>
                </c:pt>
                <c:pt idx="2094">
                  <c:v>333.76</c:v>
                </c:pt>
                <c:pt idx="2095">
                  <c:v>340.07</c:v>
                </c:pt>
                <c:pt idx="2096">
                  <c:v>343.02</c:v>
                </c:pt>
                <c:pt idx="2097">
                  <c:v>346.76</c:v>
                </c:pt>
                <c:pt idx="2098">
                  <c:v>352.54</c:v>
                </c:pt>
                <c:pt idx="2099">
                  <c:v>353.67</c:v>
                </c:pt>
                <c:pt idx="2100">
                  <c:v>353.42</c:v>
                </c:pt>
                <c:pt idx="2101">
                  <c:v>351.6</c:v>
                </c:pt>
                <c:pt idx="2102">
                  <c:v>354.03</c:v>
                </c:pt>
                <c:pt idx="2103">
                  <c:v>359.21</c:v>
                </c:pt>
                <c:pt idx="2104">
                  <c:v>362.87</c:v>
                </c:pt>
                <c:pt idx="2105">
                  <c:v>363.89</c:v>
                </c:pt>
                <c:pt idx="2106">
                  <c:v>362.78</c:v>
                </c:pt>
                <c:pt idx="2107">
                  <c:v>366.25</c:v>
                </c:pt>
                <c:pt idx="2108">
                  <c:v>368.42</c:v>
                </c:pt>
                <c:pt idx="2109">
                  <c:v>383.22</c:v>
                </c:pt>
                <c:pt idx="2110">
                  <c:v>381.21</c:v>
                </c:pt>
                <c:pt idx="2111">
                  <c:v>390.4</c:v>
                </c:pt>
                <c:pt idx="2112">
                  <c:v>402.3</c:v>
                </c:pt>
                <c:pt idx="2113">
                  <c:v>426.52</c:v>
                </c:pt>
                <c:pt idx="2114">
                  <c:v>422.99</c:v>
                </c:pt>
                <c:pt idx="2115">
                  <c:v>421.31</c:v>
                </c:pt>
                <c:pt idx="2116">
                  <c:v>423.35</c:v>
                </c:pt>
                <c:pt idx="2117">
                  <c:v>431.42</c:v>
                </c:pt>
                <c:pt idx="2118">
                  <c:v>432.29</c:v>
                </c:pt>
                <c:pt idx="2119">
                  <c:v>433.31</c:v>
                </c:pt>
                <c:pt idx="2120">
                  <c:v>431.86</c:v>
                </c:pt>
                <c:pt idx="2121">
                  <c:v>428.05</c:v>
                </c:pt>
                <c:pt idx="2122">
                  <c:v>430.08</c:v>
                </c:pt>
                <c:pt idx="2123">
                  <c:v>435.49</c:v>
                </c:pt>
                <c:pt idx="2124">
                  <c:v>443.5</c:v>
                </c:pt>
                <c:pt idx="2125">
                  <c:v>449.71</c:v>
                </c:pt>
                <c:pt idx="2126">
                  <c:v>445.83</c:v>
                </c:pt>
                <c:pt idx="2127">
                  <c:v>432.02</c:v>
                </c:pt>
                <c:pt idx="2128">
                  <c:v>428.85</c:v>
                </c:pt>
                <c:pt idx="2129">
                  <c:v>434.6</c:v>
                </c:pt>
                <c:pt idx="2130">
                  <c:v>430.38</c:v>
                </c:pt>
                <c:pt idx="2131">
                  <c:v>426.39</c:v>
                </c:pt>
                <c:pt idx="2132">
                  <c:v>417.01</c:v>
                </c:pt>
                <c:pt idx="2133">
                  <c:v>402.67</c:v>
                </c:pt>
                <c:pt idx="2134">
                  <c:v>406.63</c:v>
                </c:pt>
                <c:pt idx="2135">
                  <c:v>415.38</c:v>
                </c:pt>
                <c:pt idx="2136">
                  <c:v>431.96</c:v>
                </c:pt>
                <c:pt idx="2137">
                  <c:v>427.99</c:v>
                </c:pt>
                <c:pt idx="2138">
                  <c:v>423.85</c:v>
                </c:pt>
                <c:pt idx="2139">
                  <c:v>407.62</c:v>
                </c:pt>
                <c:pt idx="2140">
                  <c:v>410.44</c:v>
                </c:pt>
                <c:pt idx="2141">
                  <c:v>397.92</c:v>
                </c:pt>
                <c:pt idx="2142">
                  <c:v>380.37</c:v>
                </c:pt>
                <c:pt idx="2143">
                  <c:v>376.8</c:v>
                </c:pt>
                <c:pt idx="2144">
                  <c:v>384.63</c:v>
                </c:pt>
                <c:pt idx="2145">
                  <c:v>388.54</c:v>
                </c:pt>
                <c:pt idx="2146">
                  <c:v>383.03</c:v>
                </c:pt>
                <c:pt idx="2147">
                  <c:v>377.88</c:v>
                </c:pt>
                <c:pt idx="2148">
                  <c:v>372.8</c:v>
                </c:pt>
                <c:pt idx="2149">
                  <c:v>364.95</c:v>
                </c:pt>
                <c:pt idx="2150">
                  <c:v>360.61</c:v>
                </c:pt>
                <c:pt idx="2151">
                  <c:v>367.65</c:v>
                </c:pt>
                <c:pt idx="2152">
                  <c:v>371.69</c:v>
                </c:pt>
                <c:pt idx="2153">
                  <c:v>384.27</c:v>
                </c:pt>
                <c:pt idx="2154">
                  <c:v>375.71</c:v>
                </c:pt>
                <c:pt idx="2155">
                  <c:v>370.8</c:v>
                </c:pt>
                <c:pt idx="2156">
                  <c:v>370.03</c:v>
                </c:pt>
                <c:pt idx="2157">
                  <c:v>368.64</c:v>
                </c:pt>
                <c:pt idx="2158">
                  <c:v>364.26</c:v>
                </c:pt>
                <c:pt idx="2159">
                  <c:v>362.41</c:v>
                </c:pt>
                <c:pt idx="2160">
                  <c:v>360.81</c:v>
                </c:pt>
                <c:pt idx="2161">
                  <c:v>358.4</c:v>
                </c:pt>
                <c:pt idx="2162">
                  <c:v>356.33</c:v>
                </c:pt>
                <c:pt idx="2163">
                  <c:v>353.28</c:v>
                </c:pt>
                <c:pt idx="2164">
                  <c:v>347.43</c:v>
                </c:pt>
                <c:pt idx="2165">
                  <c:v>342.21</c:v>
                </c:pt>
                <c:pt idx="2166">
                  <c:v>334.69</c:v>
                </c:pt>
                <c:pt idx="2167">
                  <c:v>329.75</c:v>
                </c:pt>
                <c:pt idx="2168">
                  <c:v>326.02</c:v>
                </c:pt>
                <c:pt idx="2169">
                  <c:v>327.38</c:v>
                </c:pt>
                <c:pt idx="2170">
                  <c:v>322.54000000000002</c:v>
                </c:pt>
                <c:pt idx="2171">
                  <c:v>322.99</c:v>
                </c:pt>
                <c:pt idx="2172">
                  <c:v>321.43</c:v>
                </c:pt>
                <c:pt idx="2173">
                  <c:v>319</c:v>
                </c:pt>
                <c:pt idx="2174">
                  <c:v>317.38</c:v>
                </c:pt>
                <c:pt idx="2175">
                  <c:v>319.67</c:v>
                </c:pt>
                <c:pt idx="2176">
                  <c:v>317.33999999999997</c:v>
                </c:pt>
                <c:pt idx="2177">
                  <c:v>320.17</c:v>
                </c:pt>
                <c:pt idx="2178">
                  <c:v>317.75</c:v>
                </c:pt>
                <c:pt idx="2179">
                  <c:v>318.45999999999998</c:v>
                </c:pt>
                <c:pt idx="2180">
                  <c:v>315.48</c:v>
                </c:pt>
                <c:pt idx="2181">
                  <c:v>312.06</c:v>
                </c:pt>
                <c:pt idx="2182">
                  <c:v>310.7</c:v>
                </c:pt>
                <c:pt idx="2183">
                  <c:v>310.37</c:v>
                </c:pt>
                <c:pt idx="2184">
                  <c:v>311.77</c:v>
                </c:pt>
                <c:pt idx="2185">
                  <c:v>311.57</c:v>
                </c:pt>
                <c:pt idx="2186">
                  <c:v>310.11</c:v>
                </c:pt>
                <c:pt idx="2187">
                  <c:v>306.27999999999997</c:v>
                </c:pt>
                <c:pt idx="2188">
                  <c:v>311.44</c:v>
                </c:pt>
                <c:pt idx="2189">
                  <c:v>306.77</c:v>
                </c:pt>
                <c:pt idx="2190">
                  <c:v>306.23</c:v>
                </c:pt>
                <c:pt idx="2191">
                  <c:v>304.14999999999998</c:v>
                </c:pt>
                <c:pt idx="2192">
                  <c:v>307.43</c:v>
                </c:pt>
                <c:pt idx="2193">
                  <c:v>310.45999999999998</c:v>
                </c:pt>
                <c:pt idx="2194">
                  <c:v>309.11</c:v>
                </c:pt>
                <c:pt idx="2195">
                  <c:v>296.54000000000002</c:v>
                </c:pt>
                <c:pt idx="2196">
                  <c:v>294.69</c:v>
                </c:pt>
                <c:pt idx="2197">
                  <c:v>297.74</c:v>
                </c:pt>
                <c:pt idx="2198">
                  <c:v>299.58</c:v>
                </c:pt>
                <c:pt idx="2199">
                  <c:v>300.26</c:v>
                </c:pt>
                <c:pt idx="2200">
                  <c:v>302.79000000000002</c:v>
                </c:pt>
                <c:pt idx="2201">
                  <c:v>310.27999999999997</c:v>
                </c:pt>
                <c:pt idx="2202">
                  <c:v>309.08999999999997</c:v>
                </c:pt>
                <c:pt idx="2203">
                  <c:v>308.79000000000002</c:v>
                </c:pt>
                <c:pt idx="2204">
                  <c:v>307.37</c:v>
                </c:pt>
                <c:pt idx="2205">
                  <c:v>309.8</c:v>
                </c:pt>
                <c:pt idx="2206">
                  <c:v>309.91000000000003</c:v>
                </c:pt>
                <c:pt idx="2207">
                  <c:v>307.54000000000002</c:v>
                </c:pt>
                <c:pt idx="2208">
                  <c:v>305.75</c:v>
                </c:pt>
                <c:pt idx="2209">
                  <c:v>304.52999999999997</c:v>
                </c:pt>
                <c:pt idx="2210">
                  <c:v>304.99</c:v>
                </c:pt>
                <c:pt idx="2211">
                  <c:v>308.82</c:v>
                </c:pt>
                <c:pt idx="2212">
                  <c:v>313.57</c:v>
                </c:pt>
                <c:pt idx="2213">
                  <c:v>312.55</c:v>
                </c:pt>
                <c:pt idx="2214">
                  <c:v>304.38</c:v>
                </c:pt>
                <c:pt idx="2215">
                  <c:v>301.74</c:v>
                </c:pt>
                <c:pt idx="2216">
                  <c:v>301.12</c:v>
                </c:pt>
                <c:pt idx="2217">
                  <c:v>299.74</c:v>
                </c:pt>
                <c:pt idx="2218">
                  <c:v>296.7</c:v>
                </c:pt>
                <c:pt idx="2219">
                  <c:v>286.22000000000003</c:v>
                </c:pt>
                <c:pt idx="2220">
                  <c:v>282.22000000000003</c:v>
                </c:pt>
                <c:pt idx="2221">
                  <c:v>278.83</c:v>
                </c:pt>
                <c:pt idx="2222">
                  <c:v>275.24</c:v>
                </c:pt>
                <c:pt idx="2223">
                  <c:v>275.41000000000003</c:v>
                </c:pt>
                <c:pt idx="2224">
                  <c:v>273.14</c:v>
                </c:pt>
                <c:pt idx="2225">
                  <c:v>272.39</c:v>
                </c:pt>
                <c:pt idx="2226">
                  <c:v>273.63</c:v>
                </c:pt>
                <c:pt idx="2227">
                  <c:v>271.68</c:v>
                </c:pt>
                <c:pt idx="2228">
                  <c:v>269.97000000000003</c:v>
                </c:pt>
                <c:pt idx="2229">
                  <c:v>270.43</c:v>
                </c:pt>
                <c:pt idx="2230">
                  <c:v>270.5</c:v>
                </c:pt>
                <c:pt idx="2231">
                  <c:v>268.01</c:v>
                </c:pt>
                <c:pt idx="2232">
                  <c:v>268.69</c:v>
                </c:pt>
                <c:pt idx="2233">
                  <c:v>268.13</c:v>
                </c:pt>
                <c:pt idx="2234">
                  <c:v>266.72000000000003</c:v>
                </c:pt>
                <c:pt idx="2235">
                  <c:v>265.98</c:v>
                </c:pt>
                <c:pt idx="2236">
                  <c:v>265.69</c:v>
                </c:pt>
                <c:pt idx="2237">
                  <c:v>265.37</c:v>
                </c:pt>
                <c:pt idx="2238">
                  <c:v>267.08999999999997</c:v>
                </c:pt>
                <c:pt idx="2239">
                  <c:v>263.64999999999998</c:v>
                </c:pt>
                <c:pt idx="2240">
                  <c:v>264.81</c:v>
                </c:pt>
                <c:pt idx="2241">
                  <c:v>263.35000000000002</c:v>
                </c:pt>
                <c:pt idx="2242">
                  <c:v>269.22000000000003</c:v>
                </c:pt>
                <c:pt idx="2243">
                  <c:v>263.17</c:v>
                </c:pt>
                <c:pt idx="2244">
                  <c:v>266.12</c:v>
                </c:pt>
                <c:pt idx="2245">
                  <c:v>268</c:v>
                </c:pt>
                <c:pt idx="2246">
                  <c:v>273.73</c:v>
                </c:pt>
                <c:pt idx="2247">
                  <c:v>275.79000000000002</c:v>
                </c:pt>
                <c:pt idx="2248">
                  <c:v>272.93</c:v>
                </c:pt>
                <c:pt idx="2249">
                  <c:v>276.10000000000002</c:v>
                </c:pt>
                <c:pt idx="2250">
                  <c:v>275.20999999999998</c:v>
                </c:pt>
                <c:pt idx="2251">
                  <c:v>278.33999999999997</c:v>
                </c:pt>
                <c:pt idx="2252">
                  <c:v>281.83</c:v>
                </c:pt>
                <c:pt idx="2253">
                  <c:v>278.93</c:v>
                </c:pt>
                <c:pt idx="2254">
                  <c:v>273.54000000000002</c:v>
                </c:pt>
                <c:pt idx="2255">
                  <c:v>270.47000000000003</c:v>
                </c:pt>
                <c:pt idx="2256">
                  <c:v>267.07</c:v>
                </c:pt>
                <c:pt idx="2257">
                  <c:v>264.24</c:v>
                </c:pt>
                <c:pt idx="2258">
                  <c:v>263.08999999999997</c:v>
                </c:pt>
                <c:pt idx="2259">
                  <c:v>258.56</c:v>
                </c:pt>
                <c:pt idx="2260">
                  <c:v>253.65</c:v>
                </c:pt>
                <c:pt idx="2261">
                  <c:v>253.37</c:v>
                </c:pt>
                <c:pt idx="2262">
                  <c:v>252.13</c:v>
                </c:pt>
                <c:pt idx="2263">
                  <c:v>250.28</c:v>
                </c:pt>
                <c:pt idx="2264">
                  <c:v>249.9</c:v>
                </c:pt>
                <c:pt idx="2265">
                  <c:v>246.68</c:v>
                </c:pt>
                <c:pt idx="2266">
                  <c:v>244.77</c:v>
                </c:pt>
                <c:pt idx="2267">
                  <c:v>243.25</c:v>
                </c:pt>
                <c:pt idx="2268">
                  <c:v>243.08</c:v>
                </c:pt>
                <c:pt idx="2269">
                  <c:v>243.05</c:v>
                </c:pt>
                <c:pt idx="2270">
                  <c:v>238.88</c:v>
                </c:pt>
                <c:pt idx="2271">
                  <c:v>242.29</c:v>
                </c:pt>
                <c:pt idx="2272">
                  <c:v>238.76</c:v>
                </c:pt>
                <c:pt idx="2273">
                  <c:v>241.48</c:v>
                </c:pt>
                <c:pt idx="2274">
                  <c:v>242.4</c:v>
                </c:pt>
                <c:pt idx="2275">
                  <c:v>243.65</c:v>
                </c:pt>
                <c:pt idx="2276">
                  <c:v>240.34</c:v>
                </c:pt>
                <c:pt idx="2277">
                  <c:v>241.07</c:v>
                </c:pt>
                <c:pt idx="2278">
                  <c:v>238.51</c:v>
                </c:pt>
                <c:pt idx="2279">
                  <c:v>232.1</c:v>
                </c:pt>
                <c:pt idx="2280">
                  <c:v>230.56</c:v>
                </c:pt>
                <c:pt idx="2281">
                  <c:v>227.42</c:v>
                </c:pt>
                <c:pt idx="2282">
                  <c:v>221.8</c:v>
                </c:pt>
                <c:pt idx="2283">
                  <c:v>220.51</c:v>
                </c:pt>
                <c:pt idx="2284">
                  <c:v>216.51</c:v>
                </c:pt>
                <c:pt idx="2285">
                  <c:v>214.6</c:v>
                </c:pt>
                <c:pt idx="2286">
                  <c:v>213.36</c:v>
                </c:pt>
                <c:pt idx="2287">
                  <c:v>210.6</c:v>
                </c:pt>
                <c:pt idx="2288">
                  <c:v>202.98</c:v>
                </c:pt>
                <c:pt idx="2289">
                  <c:v>203.21</c:v>
                </c:pt>
                <c:pt idx="2290">
                  <c:v>201</c:v>
                </c:pt>
                <c:pt idx="2291">
                  <c:v>198.52</c:v>
                </c:pt>
                <c:pt idx="2292">
                  <c:v>196.9</c:v>
                </c:pt>
                <c:pt idx="2293">
                  <c:v>198.9</c:v>
                </c:pt>
                <c:pt idx="2294">
                  <c:v>199.08</c:v>
                </c:pt>
                <c:pt idx="2295">
                  <c:v>196.08</c:v>
                </c:pt>
                <c:pt idx="2296">
                  <c:v>190.96</c:v>
                </c:pt>
                <c:pt idx="2297">
                  <c:v>190.36</c:v>
                </c:pt>
                <c:pt idx="2298">
                  <c:v>190.65</c:v>
                </c:pt>
                <c:pt idx="2299">
                  <c:v>191.44</c:v>
                </c:pt>
                <c:pt idx="2300">
                  <c:v>190.16</c:v>
                </c:pt>
                <c:pt idx="2301">
                  <c:v>196.4</c:v>
                </c:pt>
                <c:pt idx="2302">
                  <c:v>194.16</c:v>
                </c:pt>
                <c:pt idx="2303">
                  <c:v>195.05</c:v>
                </c:pt>
                <c:pt idx="2304">
                  <c:v>196.24</c:v>
                </c:pt>
                <c:pt idx="2305">
                  <c:v>198.07</c:v>
                </c:pt>
                <c:pt idx="2306">
                  <c:v>193.93</c:v>
                </c:pt>
                <c:pt idx="2307">
                  <c:v>192.82</c:v>
                </c:pt>
                <c:pt idx="2308">
                  <c:v>193.45</c:v>
                </c:pt>
                <c:pt idx="2309">
                  <c:v>193.18</c:v>
                </c:pt>
                <c:pt idx="2310">
                  <c:v>193.34</c:v>
                </c:pt>
                <c:pt idx="2311">
                  <c:v>194.52</c:v>
                </c:pt>
                <c:pt idx="2312">
                  <c:v>196.19</c:v>
                </c:pt>
                <c:pt idx="2313">
                  <c:v>196.01</c:v>
                </c:pt>
                <c:pt idx="2314">
                  <c:v>191.63</c:v>
                </c:pt>
                <c:pt idx="2315">
                  <c:v>190.46</c:v>
                </c:pt>
                <c:pt idx="2316">
                  <c:v>188.61</c:v>
                </c:pt>
                <c:pt idx="2317">
                  <c:v>186.31</c:v>
                </c:pt>
                <c:pt idx="2318">
                  <c:v>183.69</c:v>
                </c:pt>
                <c:pt idx="2319">
                  <c:v>188.13</c:v>
                </c:pt>
                <c:pt idx="2320">
                  <c:v>187.63</c:v>
                </c:pt>
                <c:pt idx="2321">
                  <c:v>187.78</c:v>
                </c:pt>
                <c:pt idx="2322">
                  <c:v>187.58</c:v>
                </c:pt>
                <c:pt idx="2323">
                  <c:v>196.09</c:v>
                </c:pt>
                <c:pt idx="2324">
                  <c:v>191.88</c:v>
                </c:pt>
                <c:pt idx="2325">
                  <c:v>190.36</c:v>
                </c:pt>
                <c:pt idx="2326">
                  <c:v>188.37</c:v>
                </c:pt>
                <c:pt idx="2327">
                  <c:v>181.85</c:v>
                </c:pt>
                <c:pt idx="2328">
                  <c:v>179.55</c:v>
                </c:pt>
                <c:pt idx="2329">
                  <c:v>183.14</c:v>
                </c:pt>
                <c:pt idx="2330">
                  <c:v>183.98</c:v>
                </c:pt>
                <c:pt idx="2331">
                  <c:v>187.4</c:v>
                </c:pt>
                <c:pt idx="2332">
                  <c:v>187.93</c:v>
                </c:pt>
                <c:pt idx="2333">
                  <c:v>189.96</c:v>
                </c:pt>
                <c:pt idx="2334">
                  <c:v>189.8</c:v>
                </c:pt>
                <c:pt idx="2335">
                  <c:v>192.62</c:v>
                </c:pt>
                <c:pt idx="2336">
                  <c:v>194.48</c:v>
                </c:pt>
                <c:pt idx="2337">
                  <c:v>196.61</c:v>
                </c:pt>
                <c:pt idx="2338">
                  <c:v>195.7</c:v>
                </c:pt>
                <c:pt idx="2339">
                  <c:v>197</c:v>
                </c:pt>
                <c:pt idx="2340">
                  <c:v>198.16</c:v>
                </c:pt>
                <c:pt idx="2341">
                  <c:v>198.96</c:v>
                </c:pt>
                <c:pt idx="2343">
                  <c:v>200.44</c:v>
                </c:pt>
                <c:pt idx="2344">
                  <c:v>201.04</c:v>
                </c:pt>
                <c:pt idx="2345">
                  <c:v>203.28</c:v>
                </c:pt>
                <c:pt idx="2346">
                  <c:v>203.61</c:v>
                </c:pt>
                <c:pt idx="2347">
                  <c:v>203.32</c:v>
                </c:pt>
                <c:pt idx="2348">
                  <c:v>202.52</c:v>
                </c:pt>
                <c:pt idx="2349">
                  <c:v>205.66</c:v>
                </c:pt>
                <c:pt idx="2350">
                  <c:v>211.29</c:v>
                </c:pt>
                <c:pt idx="2351">
                  <c:v>207.9</c:v>
                </c:pt>
                <c:pt idx="2352">
                  <c:v>208.39</c:v>
                </c:pt>
                <c:pt idx="2353">
                  <c:v>209.57</c:v>
                </c:pt>
                <c:pt idx="2354">
                  <c:v>200.48</c:v>
                </c:pt>
                <c:pt idx="2355">
                  <c:v>199.97</c:v>
                </c:pt>
                <c:pt idx="2356">
                  <c:v>199.99</c:v>
                </c:pt>
                <c:pt idx="2357">
                  <c:v>199.97</c:v>
                </c:pt>
                <c:pt idx="2358">
                  <c:v>202.07</c:v>
                </c:pt>
                <c:pt idx="2359">
                  <c:v>202.36</c:v>
                </c:pt>
                <c:pt idx="2360">
                  <c:v>198.42</c:v>
                </c:pt>
                <c:pt idx="2361">
                  <c:v>201.06</c:v>
                </c:pt>
                <c:pt idx="2362">
                  <c:v>200.77</c:v>
                </c:pt>
                <c:pt idx="2363">
                  <c:v>203.58</c:v>
                </c:pt>
                <c:pt idx="2364">
                  <c:v>205.09</c:v>
                </c:pt>
                <c:pt idx="2365">
                  <c:v>204.48</c:v>
                </c:pt>
                <c:pt idx="2366">
                  <c:v>206.3</c:v>
                </c:pt>
                <c:pt idx="2367">
                  <c:v>203.83</c:v>
                </c:pt>
                <c:pt idx="2368">
                  <c:v>202.82</c:v>
                </c:pt>
                <c:pt idx="2369">
                  <c:v>200.86</c:v>
                </c:pt>
                <c:pt idx="2370">
                  <c:v>199.65</c:v>
                </c:pt>
                <c:pt idx="2371">
                  <c:v>198.42</c:v>
                </c:pt>
                <c:pt idx="2372">
                  <c:v>201.15</c:v>
                </c:pt>
                <c:pt idx="2373">
                  <c:v>200.8</c:v>
                </c:pt>
                <c:pt idx="2374">
                  <c:v>200.65</c:v>
                </c:pt>
                <c:pt idx="2375">
                  <c:v>199.55</c:v>
                </c:pt>
                <c:pt idx="2376">
                  <c:v>196.73</c:v>
                </c:pt>
                <c:pt idx="2377">
                  <c:v>193.56</c:v>
                </c:pt>
                <c:pt idx="2378">
                  <c:v>193.43</c:v>
                </c:pt>
                <c:pt idx="2379">
                  <c:v>192.19</c:v>
                </c:pt>
                <c:pt idx="2380">
                  <c:v>189.07</c:v>
                </c:pt>
                <c:pt idx="2381">
                  <c:v>187.53</c:v>
                </c:pt>
                <c:pt idx="2382">
                  <c:v>189.02</c:v>
                </c:pt>
                <c:pt idx="2383">
                  <c:v>189.69</c:v>
                </c:pt>
                <c:pt idx="2384">
                  <c:v>188.85</c:v>
                </c:pt>
                <c:pt idx="2385">
                  <c:v>189.55</c:v>
                </c:pt>
                <c:pt idx="2386">
                  <c:v>190.83</c:v>
                </c:pt>
                <c:pt idx="2387">
                  <c:v>190.3</c:v>
                </c:pt>
                <c:pt idx="2388">
                  <c:v>190.71</c:v>
                </c:pt>
                <c:pt idx="2389">
                  <c:v>188.18</c:v>
                </c:pt>
                <c:pt idx="2390">
                  <c:v>187.57</c:v>
                </c:pt>
                <c:pt idx="2391">
                  <c:v>190.53</c:v>
                </c:pt>
                <c:pt idx="2392">
                  <c:v>190.77</c:v>
                </c:pt>
                <c:pt idx="2393">
                  <c:v>193.63</c:v>
                </c:pt>
                <c:pt idx="2394">
                  <c:v>193.33</c:v>
                </c:pt>
                <c:pt idx="2395">
                  <c:v>195.12</c:v>
                </c:pt>
                <c:pt idx="2396">
                  <c:v>192.47</c:v>
                </c:pt>
                <c:pt idx="2397">
                  <c:v>194.01</c:v>
                </c:pt>
                <c:pt idx="2398">
                  <c:v>193.82</c:v>
                </c:pt>
                <c:pt idx="2399">
                  <c:v>196.85</c:v>
                </c:pt>
                <c:pt idx="2400">
                  <c:v>198.42</c:v>
                </c:pt>
                <c:pt idx="2401">
                  <c:v>195.51</c:v>
                </c:pt>
                <c:pt idx="2402">
                  <c:v>198.47</c:v>
                </c:pt>
                <c:pt idx="2403">
                  <c:v>199</c:v>
                </c:pt>
                <c:pt idx="2404">
                  <c:v>198.21</c:v>
                </c:pt>
                <c:pt idx="2405">
                  <c:v>195.88</c:v>
                </c:pt>
                <c:pt idx="2406">
                  <c:v>191.01</c:v>
                </c:pt>
                <c:pt idx="2407">
                  <c:v>191.38</c:v>
                </c:pt>
                <c:pt idx="2408">
                  <c:v>189.66</c:v>
                </c:pt>
                <c:pt idx="2409">
                  <c:v>190.48</c:v>
                </c:pt>
                <c:pt idx="2410">
                  <c:v>193.69</c:v>
                </c:pt>
                <c:pt idx="2411">
                  <c:v>194.3</c:v>
                </c:pt>
                <c:pt idx="2412">
                  <c:v>197.7</c:v>
                </c:pt>
                <c:pt idx="2413">
                  <c:v>200.5</c:v>
                </c:pt>
                <c:pt idx="2414">
                  <c:v>199.08</c:v>
                </c:pt>
                <c:pt idx="2415">
                  <c:v>196.39</c:v>
                </c:pt>
                <c:pt idx="2416">
                  <c:v>196.42</c:v>
                </c:pt>
                <c:pt idx="2417">
                  <c:v>194.75</c:v>
                </c:pt>
                <c:pt idx="2418">
                  <c:v>194.4</c:v>
                </c:pt>
                <c:pt idx="2419">
                  <c:v>194.14</c:v>
                </c:pt>
                <c:pt idx="2420">
                  <c:v>193.21</c:v>
                </c:pt>
                <c:pt idx="2421">
                  <c:v>192.04</c:v>
                </c:pt>
                <c:pt idx="2422">
                  <c:v>193.1</c:v>
                </c:pt>
                <c:pt idx="2423">
                  <c:v>193.07</c:v>
                </c:pt>
                <c:pt idx="2424">
                  <c:v>191.04</c:v>
                </c:pt>
                <c:pt idx="2425">
                  <c:v>191.85</c:v>
                </c:pt>
                <c:pt idx="2426">
                  <c:v>194.5</c:v>
                </c:pt>
                <c:pt idx="2427">
                  <c:v>196.84</c:v>
                </c:pt>
                <c:pt idx="2428">
                  <c:v>197.36</c:v>
                </c:pt>
                <c:pt idx="2429">
                  <c:v>190.13</c:v>
                </c:pt>
                <c:pt idx="2430">
                  <c:v>190.96</c:v>
                </c:pt>
                <c:pt idx="2431">
                  <c:v>193.05</c:v>
                </c:pt>
                <c:pt idx="2432">
                  <c:v>194.11</c:v>
                </c:pt>
                <c:pt idx="2433">
                  <c:v>197.25</c:v>
                </c:pt>
                <c:pt idx="2434">
                  <c:v>198.65</c:v>
                </c:pt>
                <c:pt idx="2435">
                  <c:v>199.78</c:v>
                </c:pt>
                <c:pt idx="2436">
                  <c:v>200.38</c:v>
                </c:pt>
                <c:pt idx="2437">
                  <c:v>201.84</c:v>
                </c:pt>
                <c:pt idx="2438">
                  <c:v>204.43</c:v>
                </c:pt>
                <c:pt idx="2439">
                  <c:v>203.91</c:v>
                </c:pt>
                <c:pt idx="2440">
                  <c:v>204.73</c:v>
                </c:pt>
                <c:pt idx="2441">
                  <c:v>205.61</c:v>
                </c:pt>
                <c:pt idx="2442">
                  <c:v>206.55</c:v>
                </c:pt>
                <c:pt idx="2443">
                  <c:v>204.26</c:v>
                </c:pt>
                <c:pt idx="2444">
                  <c:v>205.81</c:v>
                </c:pt>
                <c:pt idx="2445">
                  <c:v>206.39</c:v>
                </c:pt>
                <c:pt idx="2446">
                  <c:v>208.34</c:v>
                </c:pt>
                <c:pt idx="2447">
                  <c:v>208.24</c:v>
                </c:pt>
                <c:pt idx="2448">
                  <c:v>211.21</c:v>
                </c:pt>
                <c:pt idx="2449">
                  <c:v>211.54</c:v>
                </c:pt>
                <c:pt idx="2450">
                  <c:v>212.7</c:v>
                </c:pt>
                <c:pt idx="2451">
                  <c:v>215.81</c:v>
                </c:pt>
                <c:pt idx="2452">
                  <c:v>216.5</c:v>
                </c:pt>
                <c:pt idx="2453">
                  <c:v>216.86</c:v>
                </c:pt>
                <c:pt idx="2454">
                  <c:v>221.01</c:v>
                </c:pt>
                <c:pt idx="2455">
                  <c:v>220.97</c:v>
                </c:pt>
                <c:pt idx="2456">
                  <c:v>213.22</c:v>
                </c:pt>
                <c:pt idx="2457">
                  <c:v>215.63</c:v>
                </c:pt>
                <c:pt idx="2458">
                  <c:v>213.4</c:v>
                </c:pt>
                <c:pt idx="2459">
                  <c:v>209.12</c:v>
                </c:pt>
                <c:pt idx="2460">
                  <c:v>210.21</c:v>
                </c:pt>
                <c:pt idx="2461">
                  <c:v>207.9</c:v>
                </c:pt>
                <c:pt idx="2462">
                  <c:v>208.25</c:v>
                </c:pt>
                <c:pt idx="2463">
                  <c:v>205.37</c:v>
                </c:pt>
                <c:pt idx="2464">
                  <c:v>203.26</c:v>
                </c:pt>
                <c:pt idx="2465">
                  <c:v>201.86</c:v>
                </c:pt>
                <c:pt idx="2466">
                  <c:v>201.14</c:v>
                </c:pt>
                <c:pt idx="2467">
                  <c:v>199.94</c:v>
                </c:pt>
                <c:pt idx="2468">
                  <c:v>199.07</c:v>
                </c:pt>
                <c:pt idx="2469">
                  <c:v>197.18</c:v>
                </c:pt>
                <c:pt idx="2470">
                  <c:v>197.09</c:v>
                </c:pt>
                <c:pt idx="2471">
                  <c:v>195.99</c:v>
                </c:pt>
                <c:pt idx="2472">
                  <c:v>194.87</c:v>
                </c:pt>
                <c:pt idx="2473">
                  <c:v>193.94</c:v>
                </c:pt>
                <c:pt idx="2474">
                  <c:v>191.88</c:v>
                </c:pt>
                <c:pt idx="2475">
                  <c:v>189.71</c:v>
                </c:pt>
                <c:pt idx="2476">
                  <c:v>188.19</c:v>
                </c:pt>
                <c:pt idx="2477">
                  <c:v>186.76</c:v>
                </c:pt>
                <c:pt idx="2478">
                  <c:v>186.26</c:v>
                </c:pt>
                <c:pt idx="2479">
                  <c:v>184.61</c:v>
                </c:pt>
                <c:pt idx="2480">
                  <c:v>183.6</c:v>
                </c:pt>
                <c:pt idx="2481">
                  <c:v>183.6</c:v>
                </c:pt>
                <c:pt idx="2482">
                  <c:v>184.12</c:v>
                </c:pt>
                <c:pt idx="2483">
                  <c:v>182.97</c:v>
                </c:pt>
                <c:pt idx="2484">
                  <c:v>185.67</c:v>
                </c:pt>
                <c:pt idx="2485">
                  <c:v>184.42</c:v>
                </c:pt>
                <c:pt idx="2486">
                  <c:v>185.53</c:v>
                </c:pt>
                <c:pt idx="2487">
                  <c:v>186.64</c:v>
                </c:pt>
                <c:pt idx="2488">
                  <c:v>187.69</c:v>
                </c:pt>
                <c:pt idx="2489">
                  <c:v>187.03</c:v>
                </c:pt>
                <c:pt idx="2490">
                  <c:v>185.53</c:v>
                </c:pt>
                <c:pt idx="2491">
                  <c:v>183.87</c:v>
                </c:pt>
                <c:pt idx="2492">
                  <c:v>183.9</c:v>
                </c:pt>
                <c:pt idx="2493">
                  <c:v>182.96</c:v>
                </c:pt>
                <c:pt idx="2494">
                  <c:v>183.35</c:v>
                </c:pt>
                <c:pt idx="2495">
                  <c:v>183.66</c:v>
                </c:pt>
                <c:pt idx="2496">
                  <c:v>182.81</c:v>
                </c:pt>
                <c:pt idx="2497">
                  <c:v>181.93</c:v>
                </c:pt>
                <c:pt idx="2498">
                  <c:v>183.11</c:v>
                </c:pt>
                <c:pt idx="2499">
                  <c:v>184.07</c:v>
                </c:pt>
                <c:pt idx="2500">
                  <c:v>183.76</c:v>
                </c:pt>
                <c:pt idx="2501">
                  <c:v>181.83</c:v>
                </c:pt>
                <c:pt idx="2502">
                  <c:v>178</c:v>
                </c:pt>
                <c:pt idx="2503">
                  <c:v>176.45</c:v>
                </c:pt>
                <c:pt idx="2504">
                  <c:v>175.98</c:v>
                </c:pt>
                <c:pt idx="2505">
                  <c:v>174.63</c:v>
                </c:pt>
                <c:pt idx="2506">
                  <c:v>174.21</c:v>
                </c:pt>
                <c:pt idx="2507">
                  <c:v>171.97</c:v>
                </c:pt>
                <c:pt idx="2508">
                  <c:v>171.83</c:v>
                </c:pt>
                <c:pt idx="2509">
                  <c:v>170.81</c:v>
                </c:pt>
                <c:pt idx="2510">
                  <c:v>169.25</c:v>
                </c:pt>
                <c:pt idx="2511">
                  <c:v>168.69</c:v>
                </c:pt>
                <c:pt idx="2512">
                  <c:v>167.45</c:v>
                </c:pt>
                <c:pt idx="2513">
                  <c:v>166.81</c:v>
                </c:pt>
                <c:pt idx="2514">
                  <c:v>167.52</c:v>
                </c:pt>
                <c:pt idx="2515">
                  <c:v>167.59</c:v>
                </c:pt>
                <c:pt idx="2516">
                  <c:v>168.11</c:v>
                </c:pt>
                <c:pt idx="2517">
                  <c:v>167.64</c:v>
                </c:pt>
                <c:pt idx="2518">
                  <c:v>166.24</c:v>
                </c:pt>
                <c:pt idx="2519">
                  <c:v>166.62</c:v>
                </c:pt>
                <c:pt idx="2520">
                  <c:v>166.04</c:v>
                </c:pt>
                <c:pt idx="2521">
                  <c:v>166.96</c:v>
                </c:pt>
                <c:pt idx="2522">
                  <c:v>166.34</c:v>
                </c:pt>
                <c:pt idx="2523">
                  <c:v>165.67</c:v>
                </c:pt>
                <c:pt idx="2524">
                  <c:v>165.67</c:v>
                </c:pt>
                <c:pt idx="2525">
                  <c:v>164.96</c:v>
                </c:pt>
                <c:pt idx="2526">
                  <c:v>164.31</c:v>
                </c:pt>
                <c:pt idx="2527">
                  <c:v>164.6</c:v>
                </c:pt>
                <c:pt idx="2528">
                  <c:v>166.06</c:v>
                </c:pt>
                <c:pt idx="2529">
                  <c:v>166.21</c:v>
                </c:pt>
                <c:pt idx="2530">
                  <c:v>168.94</c:v>
                </c:pt>
                <c:pt idx="2531">
                  <c:v>169.76</c:v>
                </c:pt>
                <c:pt idx="2532">
                  <c:v>172.02</c:v>
                </c:pt>
                <c:pt idx="2533">
                  <c:v>172.41</c:v>
                </c:pt>
                <c:pt idx="2534">
                  <c:v>171.23</c:v>
                </c:pt>
                <c:pt idx="2535">
                  <c:v>170.4</c:v>
                </c:pt>
                <c:pt idx="2536">
                  <c:v>171.19</c:v>
                </c:pt>
                <c:pt idx="2537">
                  <c:v>172.28</c:v>
                </c:pt>
                <c:pt idx="2538">
                  <c:v>171.18</c:v>
                </c:pt>
                <c:pt idx="2539">
                  <c:v>170.49</c:v>
                </c:pt>
                <c:pt idx="2540">
                  <c:v>170.29</c:v>
                </c:pt>
                <c:pt idx="2541">
                  <c:v>170.78</c:v>
                </c:pt>
                <c:pt idx="2542">
                  <c:v>170.81</c:v>
                </c:pt>
                <c:pt idx="2543">
                  <c:v>169.92</c:v>
                </c:pt>
                <c:pt idx="2544">
                  <c:v>170.04</c:v>
                </c:pt>
                <c:pt idx="2545">
                  <c:v>172.32</c:v>
                </c:pt>
                <c:pt idx="2546">
                  <c:v>172.8</c:v>
                </c:pt>
                <c:pt idx="2547">
                  <c:v>174.11</c:v>
                </c:pt>
                <c:pt idx="2548">
                  <c:v>173.46</c:v>
                </c:pt>
                <c:pt idx="2549">
                  <c:v>176.09</c:v>
                </c:pt>
                <c:pt idx="2550">
                  <c:v>178.63</c:v>
                </c:pt>
                <c:pt idx="2551">
                  <c:v>179.89</c:v>
                </c:pt>
                <c:pt idx="2552">
                  <c:v>179.15</c:v>
                </c:pt>
                <c:pt idx="2553">
                  <c:v>178.82</c:v>
                </c:pt>
                <c:pt idx="2554">
                  <c:v>180.2</c:v>
                </c:pt>
                <c:pt idx="2555">
                  <c:v>180.76</c:v>
                </c:pt>
                <c:pt idx="2556">
                  <c:v>182.83</c:v>
                </c:pt>
                <c:pt idx="2557">
                  <c:v>184.54</c:v>
                </c:pt>
                <c:pt idx="2558">
                  <c:v>184.61</c:v>
                </c:pt>
                <c:pt idx="2559">
                  <c:v>181.97</c:v>
                </c:pt>
                <c:pt idx="2560">
                  <c:v>178.72</c:v>
                </c:pt>
                <c:pt idx="2561">
                  <c:v>176.62</c:v>
                </c:pt>
                <c:pt idx="2562">
                  <c:v>177.04</c:v>
                </c:pt>
                <c:pt idx="2563">
                  <c:v>176.32</c:v>
                </c:pt>
                <c:pt idx="2564">
                  <c:v>178.33</c:v>
                </c:pt>
                <c:pt idx="2565">
                  <c:v>178.84</c:v>
                </c:pt>
                <c:pt idx="2566">
                  <c:v>179.66</c:v>
                </c:pt>
                <c:pt idx="2567">
                  <c:v>178.85</c:v>
                </c:pt>
                <c:pt idx="2568">
                  <c:v>176.97</c:v>
                </c:pt>
                <c:pt idx="2569">
                  <c:v>179.46</c:v>
                </c:pt>
                <c:pt idx="2570">
                  <c:v>181.15</c:v>
                </c:pt>
                <c:pt idx="2571">
                  <c:v>182.73</c:v>
                </c:pt>
                <c:pt idx="2572">
                  <c:v>183.27</c:v>
                </c:pt>
                <c:pt idx="2573">
                  <c:v>186.22</c:v>
                </c:pt>
                <c:pt idx="2574">
                  <c:v>189.08</c:v>
                </c:pt>
                <c:pt idx="2575">
                  <c:v>190.96</c:v>
                </c:pt>
                <c:pt idx="2576">
                  <c:v>189.62</c:v>
                </c:pt>
                <c:pt idx="2577">
                  <c:v>189.15</c:v>
                </c:pt>
                <c:pt idx="2578">
                  <c:v>187.63</c:v>
                </c:pt>
                <c:pt idx="2579">
                  <c:v>188.22</c:v>
                </c:pt>
                <c:pt idx="2580">
                  <c:v>185.8</c:v>
                </c:pt>
                <c:pt idx="2581">
                  <c:v>187.32</c:v>
                </c:pt>
                <c:pt idx="2582">
                  <c:v>188.3</c:v>
                </c:pt>
                <c:pt idx="2583">
                  <c:v>188.68</c:v>
                </c:pt>
                <c:pt idx="2584">
                  <c:v>191.05</c:v>
                </c:pt>
                <c:pt idx="2585">
                  <c:v>191.54</c:v>
                </c:pt>
                <c:pt idx="2586">
                  <c:v>191.14</c:v>
                </c:pt>
                <c:pt idx="2587">
                  <c:v>190.49</c:v>
                </c:pt>
                <c:pt idx="2588">
                  <c:v>188.68</c:v>
                </c:pt>
                <c:pt idx="2589">
                  <c:v>186.64</c:v>
                </c:pt>
                <c:pt idx="2590">
                  <c:v>185.18</c:v>
                </c:pt>
                <c:pt idx="2591">
                  <c:v>183.97</c:v>
                </c:pt>
                <c:pt idx="2592">
                  <c:v>183.76</c:v>
                </c:pt>
                <c:pt idx="2593">
                  <c:v>182.78</c:v>
                </c:pt>
                <c:pt idx="2594">
                  <c:v>182.81</c:v>
                </c:pt>
                <c:pt idx="2595">
                  <c:v>181.58</c:v>
                </c:pt>
                <c:pt idx="2596">
                  <c:v>181</c:v>
                </c:pt>
                <c:pt idx="2597">
                  <c:v>178.51</c:v>
                </c:pt>
                <c:pt idx="2598">
                  <c:v>179.15</c:v>
                </c:pt>
                <c:pt idx="2599">
                  <c:v>177.85</c:v>
                </c:pt>
                <c:pt idx="2600">
                  <c:v>178.78</c:v>
                </c:pt>
                <c:pt idx="2601">
                  <c:v>179.67</c:v>
                </c:pt>
                <c:pt idx="2602">
                  <c:v>179.86</c:v>
                </c:pt>
                <c:pt idx="2604">
                  <c:v>182.25</c:v>
                </c:pt>
                <c:pt idx="2605">
                  <c:v>182.22</c:v>
                </c:pt>
                <c:pt idx="2606">
                  <c:v>182.81</c:v>
                </c:pt>
                <c:pt idx="2607">
                  <c:v>182.07</c:v>
                </c:pt>
                <c:pt idx="2608">
                  <c:v>183.61</c:v>
                </c:pt>
                <c:pt idx="2609">
                  <c:v>185.04</c:v>
                </c:pt>
                <c:pt idx="2610">
                  <c:v>184.83</c:v>
                </c:pt>
                <c:pt idx="2611">
                  <c:v>186.45</c:v>
                </c:pt>
                <c:pt idx="2612">
                  <c:v>185.47</c:v>
                </c:pt>
                <c:pt idx="2613">
                  <c:v>187.16</c:v>
                </c:pt>
                <c:pt idx="2614">
                  <c:v>187.36</c:v>
                </c:pt>
                <c:pt idx="2615">
                  <c:v>181.98</c:v>
                </c:pt>
                <c:pt idx="2616">
                  <c:v>181</c:v>
                </c:pt>
                <c:pt idx="2617">
                  <c:v>179.7</c:v>
                </c:pt>
                <c:pt idx="2618">
                  <c:v>176.74</c:v>
                </c:pt>
                <c:pt idx="2619">
                  <c:v>175.79</c:v>
                </c:pt>
                <c:pt idx="2620">
                  <c:v>175.34</c:v>
                </c:pt>
                <c:pt idx="2621">
                  <c:v>174.49</c:v>
                </c:pt>
                <c:pt idx="2622">
                  <c:v>174.23</c:v>
                </c:pt>
                <c:pt idx="2623">
                  <c:v>174.67</c:v>
                </c:pt>
                <c:pt idx="2624">
                  <c:v>174.59</c:v>
                </c:pt>
                <c:pt idx="2625">
                  <c:v>174.53</c:v>
                </c:pt>
                <c:pt idx="2626">
                  <c:v>173.01</c:v>
                </c:pt>
                <c:pt idx="2627">
                  <c:v>173.52</c:v>
                </c:pt>
                <c:pt idx="2628">
                  <c:v>172.17</c:v>
                </c:pt>
                <c:pt idx="2629">
                  <c:v>172.18</c:v>
                </c:pt>
                <c:pt idx="2630">
                  <c:v>173.58</c:v>
                </c:pt>
                <c:pt idx="2631">
                  <c:v>171.84</c:v>
                </c:pt>
                <c:pt idx="2632">
                  <c:v>172.09</c:v>
                </c:pt>
                <c:pt idx="2633">
                  <c:v>170.86</c:v>
                </c:pt>
                <c:pt idx="2634">
                  <c:v>171.84</c:v>
                </c:pt>
                <c:pt idx="2635">
                  <c:v>171.4</c:v>
                </c:pt>
                <c:pt idx="2636">
                  <c:v>172.93</c:v>
                </c:pt>
                <c:pt idx="2637">
                  <c:v>172.37</c:v>
                </c:pt>
                <c:pt idx="2638">
                  <c:v>172.01</c:v>
                </c:pt>
                <c:pt idx="2639">
                  <c:v>171.98</c:v>
                </c:pt>
                <c:pt idx="2640">
                  <c:v>173.98</c:v>
                </c:pt>
                <c:pt idx="2641">
                  <c:v>172.78</c:v>
                </c:pt>
                <c:pt idx="2642">
                  <c:v>171.66</c:v>
                </c:pt>
                <c:pt idx="2643">
                  <c:v>171.95</c:v>
                </c:pt>
                <c:pt idx="2644">
                  <c:v>172.98</c:v>
                </c:pt>
                <c:pt idx="2645">
                  <c:v>172.08</c:v>
                </c:pt>
                <c:pt idx="2646">
                  <c:v>172.82</c:v>
                </c:pt>
                <c:pt idx="2647">
                  <c:v>171.55</c:v>
                </c:pt>
                <c:pt idx="2648">
                  <c:v>173.27</c:v>
                </c:pt>
                <c:pt idx="2649">
                  <c:v>171.67</c:v>
                </c:pt>
                <c:pt idx="2650">
                  <c:v>171.24</c:v>
                </c:pt>
                <c:pt idx="2651">
                  <c:v>172.56</c:v>
                </c:pt>
                <c:pt idx="2652">
                  <c:v>170.92</c:v>
                </c:pt>
                <c:pt idx="2653">
                  <c:v>170.68</c:v>
                </c:pt>
                <c:pt idx="2654">
                  <c:v>171.07</c:v>
                </c:pt>
                <c:pt idx="2655">
                  <c:v>170.21</c:v>
                </c:pt>
                <c:pt idx="2656">
                  <c:v>169.43</c:v>
                </c:pt>
                <c:pt idx="2657">
                  <c:v>169.06</c:v>
                </c:pt>
                <c:pt idx="2658">
                  <c:v>169.83</c:v>
                </c:pt>
                <c:pt idx="2659">
                  <c:v>168.96</c:v>
                </c:pt>
                <c:pt idx="2660">
                  <c:v>169.6</c:v>
                </c:pt>
                <c:pt idx="2661">
                  <c:v>171.16</c:v>
                </c:pt>
                <c:pt idx="2662">
                  <c:v>170.5</c:v>
                </c:pt>
                <c:pt idx="2663">
                  <c:v>169.7</c:v>
                </c:pt>
                <c:pt idx="2664">
                  <c:v>169.85</c:v>
                </c:pt>
                <c:pt idx="2665">
                  <c:v>168.86</c:v>
                </c:pt>
                <c:pt idx="2666">
                  <c:v>168.59</c:v>
                </c:pt>
                <c:pt idx="2667">
                  <c:v>167.27</c:v>
                </c:pt>
                <c:pt idx="2668">
                  <c:v>167.14</c:v>
                </c:pt>
                <c:pt idx="2669">
                  <c:v>166.8</c:v>
                </c:pt>
                <c:pt idx="2670">
                  <c:v>168.78</c:v>
                </c:pt>
                <c:pt idx="2671">
                  <c:v>166.31</c:v>
                </c:pt>
                <c:pt idx="2672">
                  <c:v>166.87</c:v>
                </c:pt>
                <c:pt idx="2673">
                  <c:v>167.04</c:v>
                </c:pt>
                <c:pt idx="2674">
                  <c:v>167.37</c:v>
                </c:pt>
                <c:pt idx="2675">
                  <c:v>169.16</c:v>
                </c:pt>
                <c:pt idx="2676">
                  <c:v>171.1</c:v>
                </c:pt>
                <c:pt idx="2677">
                  <c:v>170.6</c:v>
                </c:pt>
                <c:pt idx="2678">
                  <c:v>170.64</c:v>
                </c:pt>
                <c:pt idx="2679">
                  <c:v>170.64</c:v>
                </c:pt>
                <c:pt idx="2680">
                  <c:v>171.52</c:v>
                </c:pt>
                <c:pt idx="2681">
                  <c:v>171.85</c:v>
                </c:pt>
                <c:pt idx="2682">
                  <c:v>172.81</c:v>
                </c:pt>
                <c:pt idx="2683">
                  <c:v>174.58</c:v>
                </c:pt>
                <c:pt idx="2684">
                  <c:v>172.06</c:v>
                </c:pt>
                <c:pt idx="2685">
                  <c:v>173.73</c:v>
                </c:pt>
                <c:pt idx="2686">
                  <c:v>174.03</c:v>
                </c:pt>
                <c:pt idx="2687">
                  <c:v>174.98</c:v>
                </c:pt>
                <c:pt idx="2688">
                  <c:v>174.29</c:v>
                </c:pt>
                <c:pt idx="2689">
                  <c:v>172.1</c:v>
                </c:pt>
                <c:pt idx="2690">
                  <c:v>172.25</c:v>
                </c:pt>
                <c:pt idx="2691">
                  <c:v>171.79</c:v>
                </c:pt>
                <c:pt idx="2692">
                  <c:v>171.72</c:v>
                </c:pt>
                <c:pt idx="2693">
                  <c:v>173</c:v>
                </c:pt>
                <c:pt idx="2694">
                  <c:v>173.45</c:v>
                </c:pt>
                <c:pt idx="2695">
                  <c:v>174.65</c:v>
                </c:pt>
                <c:pt idx="2696">
                  <c:v>174.59</c:v>
                </c:pt>
                <c:pt idx="2697">
                  <c:v>173.67</c:v>
                </c:pt>
                <c:pt idx="2698">
                  <c:v>173.59</c:v>
                </c:pt>
                <c:pt idx="2699">
                  <c:v>171.1</c:v>
                </c:pt>
                <c:pt idx="2700">
                  <c:v>170.86</c:v>
                </c:pt>
                <c:pt idx="2701">
                  <c:v>170.34</c:v>
                </c:pt>
                <c:pt idx="2702">
                  <c:v>168.39</c:v>
                </c:pt>
                <c:pt idx="2703">
                  <c:v>167.28</c:v>
                </c:pt>
                <c:pt idx="2704">
                  <c:v>167.24</c:v>
                </c:pt>
                <c:pt idx="2705">
                  <c:v>167.31</c:v>
                </c:pt>
                <c:pt idx="2706">
                  <c:v>167.68</c:v>
                </c:pt>
                <c:pt idx="2707">
                  <c:v>167.48</c:v>
                </c:pt>
                <c:pt idx="2708">
                  <c:v>167.77</c:v>
                </c:pt>
                <c:pt idx="2709">
                  <c:v>167.3</c:v>
                </c:pt>
                <c:pt idx="2710">
                  <c:v>166.27</c:v>
                </c:pt>
                <c:pt idx="2711">
                  <c:v>166.55</c:v>
                </c:pt>
                <c:pt idx="2712">
                  <c:v>167.13</c:v>
                </c:pt>
                <c:pt idx="2713">
                  <c:v>165.98</c:v>
                </c:pt>
                <c:pt idx="2714">
                  <c:v>165.52</c:v>
                </c:pt>
                <c:pt idx="2715">
                  <c:v>164.85</c:v>
                </c:pt>
                <c:pt idx="2716">
                  <c:v>163.80000000000001</c:v>
                </c:pt>
                <c:pt idx="2717">
                  <c:v>162.82</c:v>
                </c:pt>
                <c:pt idx="2718">
                  <c:v>160.01</c:v>
                </c:pt>
                <c:pt idx="2719">
                  <c:v>158.62</c:v>
                </c:pt>
                <c:pt idx="2720">
                  <c:v>158.51</c:v>
                </c:pt>
                <c:pt idx="2721">
                  <c:v>158.11000000000001</c:v>
                </c:pt>
                <c:pt idx="2722">
                  <c:v>158.82</c:v>
                </c:pt>
                <c:pt idx="2723">
                  <c:v>159.63999999999999</c:v>
                </c:pt>
                <c:pt idx="2724">
                  <c:v>162.09</c:v>
                </c:pt>
                <c:pt idx="2725">
                  <c:v>162.55000000000001</c:v>
                </c:pt>
                <c:pt idx="2726">
                  <c:v>164.48</c:v>
                </c:pt>
                <c:pt idx="2727">
                  <c:v>165.78</c:v>
                </c:pt>
                <c:pt idx="2728">
                  <c:v>167.1</c:v>
                </c:pt>
                <c:pt idx="2729">
                  <c:v>167.09</c:v>
                </c:pt>
                <c:pt idx="2730">
                  <c:v>165.97</c:v>
                </c:pt>
                <c:pt idx="2731">
                  <c:v>165.47</c:v>
                </c:pt>
                <c:pt idx="2732">
                  <c:v>164.5</c:v>
                </c:pt>
                <c:pt idx="2733">
                  <c:v>162.94</c:v>
                </c:pt>
                <c:pt idx="2734">
                  <c:v>162.37</c:v>
                </c:pt>
                <c:pt idx="2735">
                  <c:v>161.93</c:v>
                </c:pt>
                <c:pt idx="2736">
                  <c:v>164.32</c:v>
                </c:pt>
                <c:pt idx="2737">
                  <c:v>165.76</c:v>
                </c:pt>
                <c:pt idx="2738">
                  <c:v>167.27</c:v>
                </c:pt>
                <c:pt idx="2739">
                  <c:v>168.34</c:v>
                </c:pt>
                <c:pt idx="2740">
                  <c:v>169.58</c:v>
                </c:pt>
                <c:pt idx="2741">
                  <c:v>173.92</c:v>
                </c:pt>
                <c:pt idx="2742">
                  <c:v>176.85</c:v>
                </c:pt>
                <c:pt idx="2743">
                  <c:v>175.93</c:v>
                </c:pt>
                <c:pt idx="2744">
                  <c:v>176.15</c:v>
                </c:pt>
                <c:pt idx="2745">
                  <c:v>178.37</c:v>
                </c:pt>
                <c:pt idx="2746">
                  <c:v>180.48</c:v>
                </c:pt>
                <c:pt idx="2747">
                  <c:v>187.18</c:v>
                </c:pt>
                <c:pt idx="2748">
                  <c:v>188.72</c:v>
                </c:pt>
                <c:pt idx="2749">
                  <c:v>186.66</c:v>
                </c:pt>
                <c:pt idx="2750">
                  <c:v>186.77</c:v>
                </c:pt>
                <c:pt idx="2751">
                  <c:v>189.17</c:v>
                </c:pt>
                <c:pt idx="2752">
                  <c:v>191.39</c:v>
                </c:pt>
                <c:pt idx="2753">
                  <c:v>192.2</c:v>
                </c:pt>
                <c:pt idx="2754">
                  <c:v>192.14</c:v>
                </c:pt>
                <c:pt idx="2755">
                  <c:v>193.5</c:v>
                </c:pt>
                <c:pt idx="2756">
                  <c:v>197.63</c:v>
                </c:pt>
                <c:pt idx="2757">
                  <c:v>201.53</c:v>
                </c:pt>
                <c:pt idx="2758">
                  <c:v>210.23</c:v>
                </c:pt>
                <c:pt idx="2759">
                  <c:v>217.3</c:v>
                </c:pt>
                <c:pt idx="2760">
                  <c:v>218.73</c:v>
                </c:pt>
                <c:pt idx="2761">
                  <c:v>226.42</c:v>
                </c:pt>
                <c:pt idx="2762">
                  <c:v>237.54</c:v>
                </c:pt>
                <c:pt idx="2763">
                  <c:v>234.61</c:v>
                </c:pt>
                <c:pt idx="2764">
                  <c:v>230.55</c:v>
                </c:pt>
                <c:pt idx="2765">
                  <c:v>228.57</c:v>
                </c:pt>
                <c:pt idx="2766">
                  <c:v>227.35</c:v>
                </c:pt>
                <c:pt idx="2767">
                  <c:v>231.23</c:v>
                </c:pt>
                <c:pt idx="2768">
                  <c:v>233.26</c:v>
                </c:pt>
                <c:pt idx="2769">
                  <c:v>229.21</c:v>
                </c:pt>
                <c:pt idx="2770">
                  <c:v>226.64</c:v>
                </c:pt>
                <c:pt idx="2771">
                  <c:v>227.94</c:v>
                </c:pt>
                <c:pt idx="2772">
                  <c:v>231.93</c:v>
                </c:pt>
                <c:pt idx="2773">
                  <c:v>234.46</c:v>
                </c:pt>
                <c:pt idx="2774">
                  <c:v>238.42</c:v>
                </c:pt>
                <c:pt idx="2775">
                  <c:v>237.4</c:v>
                </c:pt>
                <c:pt idx="2776">
                  <c:v>234.44</c:v>
                </c:pt>
                <c:pt idx="2777">
                  <c:v>235.9</c:v>
                </c:pt>
                <c:pt idx="2778">
                  <c:v>239.97</c:v>
                </c:pt>
                <c:pt idx="2779">
                  <c:v>243.94</c:v>
                </c:pt>
                <c:pt idx="2780">
                  <c:v>244.66</c:v>
                </c:pt>
                <c:pt idx="2781">
                  <c:v>248.94</c:v>
                </c:pt>
                <c:pt idx="2782">
                  <c:v>252.51</c:v>
                </c:pt>
                <c:pt idx="2783">
                  <c:v>257.3</c:v>
                </c:pt>
                <c:pt idx="2784">
                  <c:v>258.64</c:v>
                </c:pt>
                <c:pt idx="2785">
                  <c:v>258.83999999999997</c:v>
                </c:pt>
                <c:pt idx="2786">
                  <c:v>256.67</c:v>
                </c:pt>
                <c:pt idx="2787">
                  <c:v>260.89</c:v>
                </c:pt>
                <c:pt idx="2788">
                  <c:v>263.76</c:v>
                </c:pt>
                <c:pt idx="2789">
                  <c:v>265.75</c:v>
                </c:pt>
                <c:pt idx="2790">
                  <c:v>262.08</c:v>
                </c:pt>
                <c:pt idx="2791">
                  <c:v>261.68</c:v>
                </c:pt>
                <c:pt idx="2792">
                  <c:v>261.16000000000003</c:v>
                </c:pt>
                <c:pt idx="2793">
                  <c:v>264.04000000000002</c:v>
                </c:pt>
                <c:pt idx="2794">
                  <c:v>262.95999999999998</c:v>
                </c:pt>
                <c:pt idx="2795">
                  <c:v>261.75</c:v>
                </c:pt>
                <c:pt idx="2796">
                  <c:v>261.83999999999997</c:v>
                </c:pt>
                <c:pt idx="2797">
                  <c:v>258.55</c:v>
                </c:pt>
                <c:pt idx="2798">
                  <c:v>259.55</c:v>
                </c:pt>
                <c:pt idx="2799">
                  <c:v>257.27999999999997</c:v>
                </c:pt>
                <c:pt idx="2800">
                  <c:v>253.81</c:v>
                </c:pt>
                <c:pt idx="2801">
                  <c:v>252.46</c:v>
                </c:pt>
                <c:pt idx="2802">
                  <c:v>250.6</c:v>
                </c:pt>
                <c:pt idx="2803">
                  <c:v>247.65</c:v>
                </c:pt>
                <c:pt idx="2804">
                  <c:v>246.96</c:v>
                </c:pt>
                <c:pt idx="2805">
                  <c:v>248.9</c:v>
                </c:pt>
                <c:pt idx="2806">
                  <c:v>249.31</c:v>
                </c:pt>
                <c:pt idx="2807">
                  <c:v>254.19</c:v>
                </c:pt>
                <c:pt idx="2808">
                  <c:v>263.47000000000003</c:v>
                </c:pt>
                <c:pt idx="2809">
                  <c:v>263.89999999999998</c:v>
                </c:pt>
                <c:pt idx="2810">
                  <c:v>264.23</c:v>
                </c:pt>
                <c:pt idx="2811">
                  <c:v>263.33999999999997</c:v>
                </c:pt>
                <c:pt idx="2812">
                  <c:v>262.45</c:v>
                </c:pt>
                <c:pt idx="2813">
                  <c:v>262.54000000000002</c:v>
                </c:pt>
                <c:pt idx="2814">
                  <c:v>260.91000000000003</c:v>
                </c:pt>
                <c:pt idx="2815">
                  <c:v>256.8</c:v>
                </c:pt>
                <c:pt idx="2816">
                  <c:v>257.33999999999997</c:v>
                </c:pt>
                <c:pt idx="2817">
                  <c:v>254.94</c:v>
                </c:pt>
                <c:pt idx="2818">
                  <c:v>254.93</c:v>
                </c:pt>
                <c:pt idx="2819">
                  <c:v>256.19</c:v>
                </c:pt>
                <c:pt idx="2820">
                  <c:v>259.18</c:v>
                </c:pt>
                <c:pt idx="2821">
                  <c:v>261.37</c:v>
                </c:pt>
                <c:pt idx="2822">
                  <c:v>265.25</c:v>
                </c:pt>
                <c:pt idx="2823">
                  <c:v>266.36</c:v>
                </c:pt>
                <c:pt idx="2824">
                  <c:v>266.08</c:v>
                </c:pt>
                <c:pt idx="2825">
                  <c:v>265.74</c:v>
                </c:pt>
                <c:pt idx="2826">
                  <c:v>265.44</c:v>
                </c:pt>
                <c:pt idx="2827">
                  <c:v>269.33</c:v>
                </c:pt>
                <c:pt idx="2828">
                  <c:v>270.92</c:v>
                </c:pt>
                <c:pt idx="2829">
                  <c:v>271.58999999999997</c:v>
                </c:pt>
                <c:pt idx="2830">
                  <c:v>269.02999999999997</c:v>
                </c:pt>
                <c:pt idx="2831">
                  <c:v>266.33</c:v>
                </c:pt>
                <c:pt idx="2832">
                  <c:v>264.92</c:v>
                </c:pt>
                <c:pt idx="2833">
                  <c:v>261.22000000000003</c:v>
                </c:pt>
                <c:pt idx="2834">
                  <c:v>261.06</c:v>
                </c:pt>
                <c:pt idx="2835">
                  <c:v>255.79</c:v>
                </c:pt>
                <c:pt idx="2836">
                  <c:v>255.28</c:v>
                </c:pt>
                <c:pt idx="2837">
                  <c:v>258.3</c:v>
                </c:pt>
                <c:pt idx="2838">
                  <c:v>256.99</c:v>
                </c:pt>
                <c:pt idx="2839">
                  <c:v>257.26</c:v>
                </c:pt>
                <c:pt idx="2840">
                  <c:v>257.55</c:v>
                </c:pt>
                <c:pt idx="2841">
                  <c:v>258.45999999999998</c:v>
                </c:pt>
                <c:pt idx="2842">
                  <c:v>259.10000000000002</c:v>
                </c:pt>
                <c:pt idx="2843">
                  <c:v>260.12</c:v>
                </c:pt>
                <c:pt idx="2844">
                  <c:v>262.14999999999998</c:v>
                </c:pt>
                <c:pt idx="2845">
                  <c:v>263.37</c:v>
                </c:pt>
                <c:pt idx="2846">
                  <c:v>271.88</c:v>
                </c:pt>
                <c:pt idx="2847">
                  <c:v>275.18</c:v>
                </c:pt>
                <c:pt idx="2848">
                  <c:v>281.18</c:v>
                </c:pt>
                <c:pt idx="2849">
                  <c:v>285.43</c:v>
                </c:pt>
                <c:pt idx="2850">
                  <c:v>285.83</c:v>
                </c:pt>
                <c:pt idx="2851">
                  <c:v>288.87</c:v>
                </c:pt>
                <c:pt idx="2852">
                  <c:v>290.3</c:v>
                </c:pt>
                <c:pt idx="2853">
                  <c:v>289.35000000000002</c:v>
                </c:pt>
                <c:pt idx="2854">
                  <c:v>288.89999999999998</c:v>
                </c:pt>
                <c:pt idx="2855">
                  <c:v>285.07</c:v>
                </c:pt>
                <c:pt idx="2856">
                  <c:v>283.57</c:v>
                </c:pt>
                <c:pt idx="2857">
                  <c:v>281.26</c:v>
                </c:pt>
                <c:pt idx="2858">
                  <c:v>281.86</c:v>
                </c:pt>
                <c:pt idx="2859">
                  <c:v>285.7</c:v>
                </c:pt>
                <c:pt idx="2860">
                  <c:v>287.63</c:v>
                </c:pt>
                <c:pt idx="2861">
                  <c:v>290.44</c:v>
                </c:pt>
                <c:pt idx="2862">
                  <c:v>291.47000000000003</c:v>
                </c:pt>
                <c:pt idx="2863">
                  <c:v>291.61</c:v>
                </c:pt>
                <c:pt idx="2864">
                  <c:v>291.52999999999997</c:v>
                </c:pt>
                <c:pt idx="2865">
                  <c:v>294.70999999999998</c:v>
                </c:pt>
                <c:pt idx="2866">
                  <c:v>294.88</c:v>
                </c:pt>
                <c:pt idx="2867">
                  <c:v>293.42</c:v>
                </c:pt>
                <c:pt idx="2868">
                  <c:v>294.26</c:v>
                </c:pt>
                <c:pt idx="2869">
                  <c:v>295.48</c:v>
                </c:pt>
                <c:pt idx="2870">
                  <c:v>293.13</c:v>
                </c:pt>
                <c:pt idx="2871">
                  <c:v>295.56</c:v>
                </c:pt>
                <c:pt idx="2872">
                  <c:v>292.91000000000003</c:v>
                </c:pt>
                <c:pt idx="2873">
                  <c:v>289.95</c:v>
                </c:pt>
                <c:pt idx="2874">
                  <c:v>289.27999999999997</c:v>
                </c:pt>
                <c:pt idx="2875">
                  <c:v>289.39999999999998</c:v>
                </c:pt>
                <c:pt idx="2876">
                  <c:v>292.42</c:v>
                </c:pt>
                <c:pt idx="2877">
                  <c:v>294.82</c:v>
                </c:pt>
                <c:pt idx="2878">
                  <c:v>295.39999999999998</c:v>
                </c:pt>
                <c:pt idx="2879">
                  <c:v>295.08999999999997</c:v>
                </c:pt>
                <c:pt idx="2880">
                  <c:v>297.29000000000002</c:v>
                </c:pt>
                <c:pt idx="2881">
                  <c:v>299.13</c:v>
                </c:pt>
                <c:pt idx="2882">
                  <c:v>299.81</c:v>
                </c:pt>
                <c:pt idx="2883">
                  <c:v>302.55</c:v>
                </c:pt>
                <c:pt idx="2884">
                  <c:v>304.45999999999998</c:v>
                </c:pt>
                <c:pt idx="2885">
                  <c:v>305.82</c:v>
                </c:pt>
                <c:pt idx="2886">
                  <c:v>309.52</c:v>
                </c:pt>
                <c:pt idx="2887">
                  <c:v>309.08</c:v>
                </c:pt>
                <c:pt idx="2888">
                  <c:v>306.31</c:v>
                </c:pt>
                <c:pt idx="2889">
                  <c:v>309.3</c:v>
                </c:pt>
                <c:pt idx="2890">
                  <c:v>309.82</c:v>
                </c:pt>
                <c:pt idx="2891">
                  <c:v>314.68</c:v>
                </c:pt>
                <c:pt idx="2892">
                  <c:v>315.35000000000002</c:v>
                </c:pt>
                <c:pt idx="2893">
                  <c:v>314.74</c:v>
                </c:pt>
                <c:pt idx="2894">
                  <c:v>315.58</c:v>
                </c:pt>
                <c:pt idx="2895">
                  <c:v>319</c:v>
                </c:pt>
                <c:pt idx="2896">
                  <c:v>321.87</c:v>
                </c:pt>
                <c:pt idx="2897">
                  <c:v>321.39999999999998</c:v>
                </c:pt>
                <c:pt idx="2898">
                  <c:v>322.61</c:v>
                </c:pt>
                <c:pt idx="2899">
                  <c:v>322.99</c:v>
                </c:pt>
                <c:pt idx="2900">
                  <c:v>317.2</c:v>
                </c:pt>
                <c:pt idx="2901">
                  <c:v>313.19</c:v>
                </c:pt>
                <c:pt idx="2902">
                  <c:v>316.17</c:v>
                </c:pt>
                <c:pt idx="2903">
                  <c:v>313.10000000000002</c:v>
                </c:pt>
                <c:pt idx="2904">
                  <c:v>310.72000000000003</c:v>
                </c:pt>
                <c:pt idx="2905">
                  <c:v>303.39999999999998</c:v>
                </c:pt>
                <c:pt idx="2906">
                  <c:v>300.58999999999997</c:v>
                </c:pt>
                <c:pt idx="2907">
                  <c:v>297.5</c:v>
                </c:pt>
                <c:pt idx="2908">
                  <c:v>301.58</c:v>
                </c:pt>
                <c:pt idx="2909">
                  <c:v>303.87</c:v>
                </c:pt>
                <c:pt idx="2910">
                  <c:v>304.72000000000003</c:v>
                </c:pt>
                <c:pt idx="2911">
                  <c:v>304.58999999999997</c:v>
                </c:pt>
                <c:pt idx="2912">
                  <c:v>307.06</c:v>
                </c:pt>
                <c:pt idx="2913">
                  <c:v>308.14</c:v>
                </c:pt>
                <c:pt idx="2914">
                  <c:v>303.77</c:v>
                </c:pt>
                <c:pt idx="2915">
                  <c:v>298.12</c:v>
                </c:pt>
                <c:pt idx="2916">
                  <c:v>293.35000000000002</c:v>
                </c:pt>
                <c:pt idx="2917">
                  <c:v>288.52999999999997</c:v>
                </c:pt>
                <c:pt idx="2918">
                  <c:v>283.72000000000003</c:v>
                </c:pt>
                <c:pt idx="2919">
                  <c:v>284.64999999999998</c:v>
                </c:pt>
                <c:pt idx="2920">
                  <c:v>277.91000000000003</c:v>
                </c:pt>
                <c:pt idx="2921">
                  <c:v>276.48</c:v>
                </c:pt>
                <c:pt idx="2922">
                  <c:v>284.31</c:v>
                </c:pt>
                <c:pt idx="2923">
                  <c:v>288.14</c:v>
                </c:pt>
                <c:pt idx="2924">
                  <c:v>288.85000000000002</c:v>
                </c:pt>
                <c:pt idx="2925">
                  <c:v>289.62</c:v>
                </c:pt>
                <c:pt idx="2926">
                  <c:v>288.63</c:v>
                </c:pt>
                <c:pt idx="2927">
                  <c:v>291.97000000000003</c:v>
                </c:pt>
                <c:pt idx="2928">
                  <c:v>292.76</c:v>
                </c:pt>
                <c:pt idx="2929">
                  <c:v>292.51</c:v>
                </c:pt>
                <c:pt idx="2930">
                  <c:v>294.37</c:v>
                </c:pt>
                <c:pt idx="2931">
                  <c:v>294.16000000000003</c:v>
                </c:pt>
                <c:pt idx="2932">
                  <c:v>301.45999999999998</c:v>
                </c:pt>
                <c:pt idx="2933">
                  <c:v>300.85000000000002</c:v>
                </c:pt>
                <c:pt idx="2934">
                  <c:v>307.33999999999997</c:v>
                </c:pt>
                <c:pt idx="2935">
                  <c:v>308.47000000000003</c:v>
                </c:pt>
                <c:pt idx="2936">
                  <c:v>308.5</c:v>
                </c:pt>
                <c:pt idx="2937">
                  <c:v>307.14999999999998</c:v>
                </c:pt>
                <c:pt idx="2938">
                  <c:v>308.93</c:v>
                </c:pt>
                <c:pt idx="2939">
                  <c:v>307.45999999999998</c:v>
                </c:pt>
                <c:pt idx="2940">
                  <c:v>302.69</c:v>
                </c:pt>
                <c:pt idx="2941">
                  <c:v>300.04000000000002</c:v>
                </c:pt>
                <c:pt idx="2942">
                  <c:v>296.45</c:v>
                </c:pt>
                <c:pt idx="2943">
                  <c:v>296.01</c:v>
                </c:pt>
                <c:pt idx="2944">
                  <c:v>301.64999999999998</c:v>
                </c:pt>
                <c:pt idx="2945">
                  <c:v>306.39</c:v>
                </c:pt>
                <c:pt idx="2946">
                  <c:v>306.76</c:v>
                </c:pt>
                <c:pt idx="2947">
                  <c:v>310.89999999999998</c:v>
                </c:pt>
                <c:pt idx="2948">
                  <c:v>312.26</c:v>
                </c:pt>
                <c:pt idx="2949">
                  <c:v>316.44</c:v>
                </c:pt>
                <c:pt idx="2950">
                  <c:v>315.56</c:v>
                </c:pt>
                <c:pt idx="2951">
                  <c:v>310.95999999999998</c:v>
                </c:pt>
                <c:pt idx="2952">
                  <c:v>305.60000000000002</c:v>
                </c:pt>
                <c:pt idx="2953">
                  <c:v>309.23</c:v>
                </c:pt>
                <c:pt idx="2954">
                  <c:v>308.10000000000002</c:v>
                </c:pt>
                <c:pt idx="2955">
                  <c:v>307.37</c:v>
                </c:pt>
                <c:pt idx="2956">
                  <c:v>302.92</c:v>
                </c:pt>
                <c:pt idx="2957">
                  <c:v>299.37</c:v>
                </c:pt>
                <c:pt idx="2958">
                  <c:v>300.58999999999997</c:v>
                </c:pt>
                <c:pt idx="2959">
                  <c:v>305.8</c:v>
                </c:pt>
                <c:pt idx="2960">
                  <c:v>307.54000000000002</c:v>
                </c:pt>
                <c:pt idx="2961">
                  <c:v>302.88</c:v>
                </c:pt>
                <c:pt idx="2962">
                  <c:v>297.45999999999998</c:v>
                </c:pt>
                <c:pt idx="2963">
                  <c:v>294.86</c:v>
                </c:pt>
                <c:pt idx="2964">
                  <c:v>296.79000000000002</c:v>
                </c:pt>
                <c:pt idx="2965">
                  <c:v>300.91000000000003</c:v>
                </c:pt>
                <c:pt idx="2966">
                  <c:v>310.43</c:v>
                </c:pt>
                <c:pt idx="2967">
                  <c:v>312.7</c:v>
                </c:pt>
                <c:pt idx="2968">
                  <c:v>312.52</c:v>
                </c:pt>
                <c:pt idx="2969">
                  <c:v>313.85000000000002</c:v>
                </c:pt>
                <c:pt idx="2970">
                  <c:v>312.27999999999997</c:v>
                </c:pt>
                <c:pt idx="2971">
                  <c:v>316.44</c:v>
                </c:pt>
                <c:pt idx="2972">
                  <c:v>319.94</c:v>
                </c:pt>
                <c:pt idx="2973">
                  <c:v>321.86</c:v>
                </c:pt>
                <c:pt idx="2974">
                  <c:v>321.43</c:v>
                </c:pt>
                <c:pt idx="2975">
                  <c:v>316.43</c:v>
                </c:pt>
                <c:pt idx="2976">
                  <c:v>306.01</c:v>
                </c:pt>
                <c:pt idx="2977">
                  <c:v>308.25</c:v>
                </c:pt>
                <c:pt idx="2978">
                  <c:v>311.58</c:v>
                </c:pt>
                <c:pt idx="2979">
                  <c:v>308.55</c:v>
                </c:pt>
                <c:pt idx="2980">
                  <c:v>304.14999999999998</c:v>
                </c:pt>
                <c:pt idx="2981">
                  <c:v>307.20999999999998</c:v>
                </c:pt>
                <c:pt idx="2982">
                  <c:v>306.48</c:v>
                </c:pt>
                <c:pt idx="2983">
                  <c:v>304.14</c:v>
                </c:pt>
                <c:pt idx="2984">
                  <c:v>299.57</c:v>
                </c:pt>
                <c:pt idx="2985">
                  <c:v>299.22000000000003</c:v>
                </c:pt>
                <c:pt idx="2986">
                  <c:v>295.14</c:v>
                </c:pt>
                <c:pt idx="2987">
                  <c:v>289.51</c:v>
                </c:pt>
                <c:pt idx="2988">
                  <c:v>287.02999999999997</c:v>
                </c:pt>
                <c:pt idx="2989">
                  <c:v>285.04000000000002</c:v>
                </c:pt>
                <c:pt idx="2990">
                  <c:v>283.33</c:v>
                </c:pt>
                <c:pt idx="2991">
                  <c:v>275.93</c:v>
                </c:pt>
                <c:pt idx="2992">
                  <c:v>269.51</c:v>
                </c:pt>
                <c:pt idx="2993">
                  <c:v>267.64</c:v>
                </c:pt>
                <c:pt idx="2994">
                  <c:v>259.85000000000002</c:v>
                </c:pt>
                <c:pt idx="2995">
                  <c:v>262.75</c:v>
                </c:pt>
                <c:pt idx="2996">
                  <c:v>263.97000000000003</c:v>
                </c:pt>
                <c:pt idx="2997">
                  <c:v>255.89</c:v>
                </c:pt>
                <c:pt idx="2998">
                  <c:v>254.69</c:v>
                </c:pt>
                <c:pt idx="2999">
                  <c:v>254.94</c:v>
                </c:pt>
                <c:pt idx="3000">
                  <c:v>258.33999999999997</c:v>
                </c:pt>
                <c:pt idx="3001">
                  <c:v>258.08</c:v>
                </c:pt>
                <c:pt idx="3002">
                  <c:v>258.58</c:v>
                </c:pt>
                <c:pt idx="3003">
                  <c:v>260.17</c:v>
                </c:pt>
                <c:pt idx="3004">
                  <c:v>257.58999999999997</c:v>
                </c:pt>
                <c:pt idx="3005">
                  <c:v>259.64</c:v>
                </c:pt>
                <c:pt idx="3006">
                  <c:v>264</c:v>
                </c:pt>
                <c:pt idx="3007">
                  <c:v>265.68</c:v>
                </c:pt>
                <c:pt idx="3008">
                  <c:v>263.87</c:v>
                </c:pt>
                <c:pt idx="3009">
                  <c:v>263.5</c:v>
                </c:pt>
                <c:pt idx="3010">
                  <c:v>265.2</c:v>
                </c:pt>
                <c:pt idx="3011">
                  <c:v>267.57</c:v>
                </c:pt>
                <c:pt idx="3012">
                  <c:v>265.33999999999997</c:v>
                </c:pt>
                <c:pt idx="3013">
                  <c:v>266.35000000000002</c:v>
                </c:pt>
                <c:pt idx="3014">
                  <c:v>264.2</c:v>
                </c:pt>
                <c:pt idx="3015">
                  <c:v>263.8</c:v>
                </c:pt>
                <c:pt idx="3016">
                  <c:v>265.33</c:v>
                </c:pt>
                <c:pt idx="3017">
                  <c:v>264.54000000000002</c:v>
                </c:pt>
                <c:pt idx="3018">
                  <c:v>261.07</c:v>
                </c:pt>
                <c:pt idx="3019">
                  <c:v>259.97000000000003</c:v>
                </c:pt>
                <c:pt idx="3020">
                  <c:v>263.08999999999997</c:v>
                </c:pt>
                <c:pt idx="3021">
                  <c:v>262.68</c:v>
                </c:pt>
                <c:pt idx="3022">
                  <c:v>259.01</c:v>
                </c:pt>
                <c:pt idx="3023">
                  <c:v>257.92</c:v>
                </c:pt>
                <c:pt idx="3024">
                  <c:v>254.35</c:v>
                </c:pt>
                <c:pt idx="3025">
                  <c:v>255.57</c:v>
                </c:pt>
                <c:pt idx="3026">
                  <c:v>259.13</c:v>
                </c:pt>
                <c:pt idx="3027">
                  <c:v>263.26</c:v>
                </c:pt>
                <c:pt idx="3028">
                  <c:v>260.20999999999998</c:v>
                </c:pt>
                <c:pt idx="3029">
                  <c:v>261.19</c:v>
                </c:pt>
                <c:pt idx="3030">
                  <c:v>262.26</c:v>
                </c:pt>
                <c:pt idx="3031">
                  <c:v>264.08</c:v>
                </c:pt>
                <c:pt idx="3032">
                  <c:v>260.69</c:v>
                </c:pt>
                <c:pt idx="3033">
                  <c:v>265.88</c:v>
                </c:pt>
                <c:pt idx="3034">
                  <c:v>267.29000000000002</c:v>
                </c:pt>
                <c:pt idx="3035">
                  <c:v>270.58</c:v>
                </c:pt>
                <c:pt idx="3036">
                  <c:v>268.83</c:v>
                </c:pt>
                <c:pt idx="3037">
                  <c:v>271.74</c:v>
                </c:pt>
                <c:pt idx="3038">
                  <c:v>272.64</c:v>
                </c:pt>
                <c:pt idx="3039">
                  <c:v>273.85000000000002</c:v>
                </c:pt>
                <c:pt idx="3040">
                  <c:v>271.67</c:v>
                </c:pt>
                <c:pt idx="3041">
                  <c:v>272.60000000000002</c:v>
                </c:pt>
                <c:pt idx="3042">
                  <c:v>270.69</c:v>
                </c:pt>
                <c:pt idx="3043">
                  <c:v>271.81</c:v>
                </c:pt>
                <c:pt idx="3044">
                  <c:v>270.85000000000002</c:v>
                </c:pt>
                <c:pt idx="3045">
                  <c:v>269.7</c:v>
                </c:pt>
                <c:pt idx="3046">
                  <c:v>268.2</c:v>
                </c:pt>
                <c:pt idx="3047">
                  <c:v>265.18</c:v>
                </c:pt>
                <c:pt idx="3048">
                  <c:v>264.05</c:v>
                </c:pt>
                <c:pt idx="3049">
                  <c:v>262.58</c:v>
                </c:pt>
                <c:pt idx="3050">
                  <c:v>259.54000000000002</c:v>
                </c:pt>
                <c:pt idx="3051">
                  <c:v>256.24</c:v>
                </c:pt>
                <c:pt idx="3052">
                  <c:v>255.89</c:v>
                </c:pt>
                <c:pt idx="3053">
                  <c:v>253.72</c:v>
                </c:pt>
                <c:pt idx="3054">
                  <c:v>250.64</c:v>
                </c:pt>
                <c:pt idx="3055">
                  <c:v>251.11</c:v>
                </c:pt>
                <c:pt idx="3056">
                  <c:v>250.44</c:v>
                </c:pt>
                <c:pt idx="3057">
                  <c:v>243.79</c:v>
                </c:pt>
                <c:pt idx="3058">
                  <c:v>246.53</c:v>
                </c:pt>
                <c:pt idx="3059">
                  <c:v>249.48</c:v>
                </c:pt>
                <c:pt idx="3060">
                  <c:v>250.36</c:v>
                </c:pt>
                <c:pt idx="3061">
                  <c:v>247.54</c:v>
                </c:pt>
                <c:pt idx="3062">
                  <c:v>250.49</c:v>
                </c:pt>
                <c:pt idx="3063">
                  <c:v>245.7</c:v>
                </c:pt>
                <c:pt idx="3064">
                  <c:v>243.82</c:v>
                </c:pt>
                <c:pt idx="3065">
                  <c:v>239.4</c:v>
                </c:pt>
                <c:pt idx="3066">
                  <c:v>241.13</c:v>
                </c:pt>
                <c:pt idx="3067">
                  <c:v>243.58</c:v>
                </c:pt>
                <c:pt idx="3068">
                  <c:v>243.9</c:v>
                </c:pt>
                <c:pt idx="3069">
                  <c:v>245.21</c:v>
                </c:pt>
                <c:pt idx="3070">
                  <c:v>249.96</c:v>
                </c:pt>
                <c:pt idx="3071">
                  <c:v>246.05</c:v>
                </c:pt>
                <c:pt idx="3072">
                  <c:v>242.88</c:v>
                </c:pt>
                <c:pt idx="3073">
                  <c:v>244.23</c:v>
                </c:pt>
                <c:pt idx="3074">
                  <c:v>242.84</c:v>
                </c:pt>
                <c:pt idx="3075">
                  <c:v>244.23</c:v>
                </c:pt>
                <c:pt idx="3076">
                  <c:v>244.81</c:v>
                </c:pt>
                <c:pt idx="3077">
                  <c:v>245.21</c:v>
                </c:pt>
                <c:pt idx="3078">
                  <c:v>244.81</c:v>
                </c:pt>
                <c:pt idx="3079">
                  <c:v>244.98</c:v>
                </c:pt>
                <c:pt idx="3080">
                  <c:v>244.66</c:v>
                </c:pt>
                <c:pt idx="3081">
                  <c:v>243.3</c:v>
                </c:pt>
                <c:pt idx="3082">
                  <c:v>246.1</c:v>
                </c:pt>
                <c:pt idx="3083">
                  <c:v>245.26</c:v>
                </c:pt>
                <c:pt idx="3084">
                  <c:v>242.5</c:v>
                </c:pt>
                <c:pt idx="3085">
                  <c:v>240.98</c:v>
                </c:pt>
                <c:pt idx="3086">
                  <c:v>241.81</c:v>
                </c:pt>
                <c:pt idx="3087">
                  <c:v>243.35</c:v>
                </c:pt>
                <c:pt idx="3088">
                  <c:v>244.68</c:v>
                </c:pt>
                <c:pt idx="3089">
                  <c:v>245.99</c:v>
                </c:pt>
                <c:pt idx="3090">
                  <c:v>248.72</c:v>
                </c:pt>
                <c:pt idx="3091">
                  <c:v>247.34</c:v>
                </c:pt>
                <c:pt idx="3092">
                  <c:v>244.57</c:v>
                </c:pt>
                <c:pt idx="3093">
                  <c:v>244.16</c:v>
                </c:pt>
                <c:pt idx="3094">
                  <c:v>242.51</c:v>
                </c:pt>
                <c:pt idx="3095">
                  <c:v>243.3</c:v>
                </c:pt>
                <c:pt idx="3096">
                  <c:v>242.89</c:v>
                </c:pt>
                <c:pt idx="3097">
                  <c:v>239.96</c:v>
                </c:pt>
                <c:pt idx="3098">
                  <c:v>237.95</c:v>
                </c:pt>
                <c:pt idx="3099">
                  <c:v>234.82</c:v>
                </c:pt>
                <c:pt idx="3100">
                  <c:v>232.06</c:v>
                </c:pt>
                <c:pt idx="3101">
                  <c:v>229.11</c:v>
                </c:pt>
                <c:pt idx="3102">
                  <c:v>229.04</c:v>
                </c:pt>
                <c:pt idx="3103">
                  <c:v>228.41</c:v>
                </c:pt>
                <c:pt idx="3104">
                  <c:v>229.28</c:v>
                </c:pt>
                <c:pt idx="3105">
                  <c:v>232.14</c:v>
                </c:pt>
                <c:pt idx="3106">
                  <c:v>231.8</c:v>
                </c:pt>
                <c:pt idx="3107">
                  <c:v>231.45</c:v>
                </c:pt>
                <c:pt idx="3108">
                  <c:v>231.93</c:v>
                </c:pt>
                <c:pt idx="3109">
                  <c:v>230.66</c:v>
                </c:pt>
                <c:pt idx="3110">
                  <c:v>230.29</c:v>
                </c:pt>
                <c:pt idx="3111">
                  <c:v>230.48</c:v>
                </c:pt>
                <c:pt idx="3112">
                  <c:v>228.03</c:v>
                </c:pt>
                <c:pt idx="3113">
                  <c:v>227.92</c:v>
                </c:pt>
                <c:pt idx="3114">
                  <c:v>227.59</c:v>
                </c:pt>
                <c:pt idx="3115">
                  <c:v>228.04</c:v>
                </c:pt>
                <c:pt idx="3116">
                  <c:v>225.21</c:v>
                </c:pt>
                <c:pt idx="3117">
                  <c:v>224.94</c:v>
                </c:pt>
                <c:pt idx="3118">
                  <c:v>224.93</c:v>
                </c:pt>
                <c:pt idx="3119">
                  <c:v>228.55</c:v>
                </c:pt>
                <c:pt idx="3120">
                  <c:v>230.77</c:v>
                </c:pt>
                <c:pt idx="3121">
                  <c:v>231.66</c:v>
                </c:pt>
                <c:pt idx="3122">
                  <c:v>232.11</c:v>
                </c:pt>
                <c:pt idx="3123">
                  <c:v>232.03</c:v>
                </c:pt>
                <c:pt idx="3124">
                  <c:v>232.03</c:v>
                </c:pt>
                <c:pt idx="3125">
                  <c:v>234.52</c:v>
                </c:pt>
                <c:pt idx="3126">
                  <c:v>237.21</c:v>
                </c:pt>
                <c:pt idx="3127">
                  <c:v>236.7</c:v>
                </c:pt>
                <c:pt idx="3128">
                  <c:v>237.04</c:v>
                </c:pt>
                <c:pt idx="3129">
                  <c:v>237.02</c:v>
                </c:pt>
                <c:pt idx="3130">
                  <c:v>238.77</c:v>
                </c:pt>
                <c:pt idx="3131">
                  <c:v>238.25</c:v>
                </c:pt>
                <c:pt idx="3132">
                  <c:v>233.65</c:v>
                </c:pt>
                <c:pt idx="3133">
                  <c:v>232.34</c:v>
                </c:pt>
                <c:pt idx="3134">
                  <c:v>234.43</c:v>
                </c:pt>
                <c:pt idx="3135">
                  <c:v>234.99</c:v>
                </c:pt>
                <c:pt idx="3136">
                  <c:v>235.72</c:v>
                </c:pt>
                <c:pt idx="3137">
                  <c:v>231.68</c:v>
                </c:pt>
                <c:pt idx="3138">
                  <c:v>230.97</c:v>
                </c:pt>
                <c:pt idx="3139">
                  <c:v>230.74</c:v>
                </c:pt>
                <c:pt idx="3140">
                  <c:v>232.17</c:v>
                </c:pt>
                <c:pt idx="3141">
                  <c:v>230.76</c:v>
                </c:pt>
                <c:pt idx="3142">
                  <c:v>231.07</c:v>
                </c:pt>
                <c:pt idx="3143">
                  <c:v>232.07</c:v>
                </c:pt>
                <c:pt idx="3144">
                  <c:v>233.06</c:v>
                </c:pt>
                <c:pt idx="3145">
                  <c:v>234.79</c:v>
                </c:pt>
                <c:pt idx="3146">
                  <c:v>238.54</c:v>
                </c:pt>
                <c:pt idx="3147">
                  <c:v>241.01</c:v>
                </c:pt>
                <c:pt idx="3148">
                  <c:v>240.72</c:v>
                </c:pt>
                <c:pt idx="3149">
                  <c:v>240.36</c:v>
                </c:pt>
                <c:pt idx="3150">
                  <c:v>242.87</c:v>
                </c:pt>
                <c:pt idx="3151">
                  <c:v>245.57</c:v>
                </c:pt>
                <c:pt idx="3152">
                  <c:v>245.24</c:v>
                </c:pt>
                <c:pt idx="3153">
                  <c:v>246.15</c:v>
                </c:pt>
                <c:pt idx="3154">
                  <c:v>247.26</c:v>
                </c:pt>
                <c:pt idx="3155">
                  <c:v>246.96</c:v>
                </c:pt>
                <c:pt idx="3156">
                  <c:v>248</c:v>
                </c:pt>
                <c:pt idx="3157">
                  <c:v>246</c:v>
                </c:pt>
                <c:pt idx="3158">
                  <c:v>242.78</c:v>
                </c:pt>
                <c:pt idx="3159">
                  <c:v>242.52</c:v>
                </c:pt>
                <c:pt idx="3160">
                  <c:v>241.43</c:v>
                </c:pt>
                <c:pt idx="3161">
                  <c:v>240.3</c:v>
                </c:pt>
                <c:pt idx="3162">
                  <c:v>241.23</c:v>
                </c:pt>
                <c:pt idx="3163">
                  <c:v>243.44</c:v>
                </c:pt>
                <c:pt idx="3164">
                  <c:v>243.99</c:v>
                </c:pt>
                <c:pt idx="3165">
                  <c:v>242.03</c:v>
                </c:pt>
                <c:pt idx="3166">
                  <c:v>242.3</c:v>
                </c:pt>
                <c:pt idx="3167">
                  <c:v>240.91</c:v>
                </c:pt>
                <c:pt idx="3168">
                  <c:v>240.32</c:v>
                </c:pt>
                <c:pt idx="3169">
                  <c:v>241.02</c:v>
                </c:pt>
                <c:pt idx="3170">
                  <c:v>243.04</c:v>
                </c:pt>
                <c:pt idx="3171">
                  <c:v>244.26</c:v>
                </c:pt>
                <c:pt idx="3172">
                  <c:v>244.79</c:v>
                </c:pt>
                <c:pt idx="3173">
                  <c:v>245.76</c:v>
                </c:pt>
                <c:pt idx="3174">
                  <c:v>246.34</c:v>
                </c:pt>
                <c:pt idx="3175">
                  <c:v>242.46</c:v>
                </c:pt>
                <c:pt idx="3176">
                  <c:v>241.37</c:v>
                </c:pt>
                <c:pt idx="3177">
                  <c:v>240.23</c:v>
                </c:pt>
                <c:pt idx="3178">
                  <c:v>240.7</c:v>
                </c:pt>
                <c:pt idx="3179">
                  <c:v>242.86</c:v>
                </c:pt>
                <c:pt idx="3180">
                  <c:v>241.99</c:v>
                </c:pt>
                <c:pt idx="3181">
                  <c:v>240.71</c:v>
                </c:pt>
                <c:pt idx="3182">
                  <c:v>244.14</c:v>
                </c:pt>
                <c:pt idx="3183">
                  <c:v>245.55</c:v>
                </c:pt>
                <c:pt idx="3184">
                  <c:v>242.33</c:v>
                </c:pt>
                <c:pt idx="3185">
                  <c:v>239.85</c:v>
                </c:pt>
                <c:pt idx="3186">
                  <c:v>238.86</c:v>
                </c:pt>
                <c:pt idx="3187">
                  <c:v>239.63</c:v>
                </c:pt>
                <c:pt idx="3188">
                  <c:v>240.81</c:v>
                </c:pt>
                <c:pt idx="3189">
                  <c:v>242.7</c:v>
                </c:pt>
                <c:pt idx="3190">
                  <c:v>240.21</c:v>
                </c:pt>
                <c:pt idx="3191">
                  <c:v>237.66</c:v>
                </c:pt>
                <c:pt idx="3192">
                  <c:v>235.08</c:v>
                </c:pt>
                <c:pt idx="3193">
                  <c:v>243.25</c:v>
                </c:pt>
                <c:pt idx="3194">
                  <c:v>245.58</c:v>
                </c:pt>
                <c:pt idx="3195">
                  <c:v>246.12</c:v>
                </c:pt>
                <c:pt idx="3196">
                  <c:v>243.52</c:v>
                </c:pt>
                <c:pt idx="3197">
                  <c:v>243.25</c:v>
                </c:pt>
                <c:pt idx="3198">
                  <c:v>243.36</c:v>
                </c:pt>
                <c:pt idx="3199">
                  <c:v>243.48</c:v>
                </c:pt>
                <c:pt idx="3200">
                  <c:v>241.91</c:v>
                </c:pt>
                <c:pt idx="3201">
                  <c:v>241.88</c:v>
                </c:pt>
                <c:pt idx="3202">
                  <c:v>242.84</c:v>
                </c:pt>
                <c:pt idx="3203">
                  <c:v>240.3</c:v>
                </c:pt>
                <c:pt idx="3204">
                  <c:v>238.05</c:v>
                </c:pt>
                <c:pt idx="3205">
                  <c:v>237.75</c:v>
                </c:pt>
                <c:pt idx="3206">
                  <c:v>236.65</c:v>
                </c:pt>
                <c:pt idx="3207">
                  <c:v>238.81</c:v>
                </c:pt>
                <c:pt idx="3208">
                  <c:v>236.61</c:v>
                </c:pt>
                <c:pt idx="3209">
                  <c:v>237.05</c:v>
                </c:pt>
                <c:pt idx="3210">
                  <c:v>236.05</c:v>
                </c:pt>
                <c:pt idx="3211">
                  <c:v>235.64</c:v>
                </c:pt>
                <c:pt idx="3212">
                  <c:v>234.39</c:v>
                </c:pt>
                <c:pt idx="3213">
                  <c:v>236.36</c:v>
                </c:pt>
                <c:pt idx="3214">
                  <c:v>237.26</c:v>
                </c:pt>
                <c:pt idx="3215">
                  <c:v>235.68</c:v>
                </c:pt>
                <c:pt idx="3216">
                  <c:v>231.07</c:v>
                </c:pt>
                <c:pt idx="3217">
                  <c:v>230.11</c:v>
                </c:pt>
                <c:pt idx="3218">
                  <c:v>228.46</c:v>
                </c:pt>
                <c:pt idx="3219">
                  <c:v>227.49</c:v>
                </c:pt>
                <c:pt idx="3220">
                  <c:v>227.64</c:v>
                </c:pt>
                <c:pt idx="3221">
                  <c:v>226.3</c:v>
                </c:pt>
                <c:pt idx="3222">
                  <c:v>226.65</c:v>
                </c:pt>
                <c:pt idx="3223">
                  <c:v>227.45</c:v>
                </c:pt>
                <c:pt idx="3224">
                  <c:v>227.22</c:v>
                </c:pt>
                <c:pt idx="3225">
                  <c:v>230.12</c:v>
                </c:pt>
                <c:pt idx="3226">
                  <c:v>233.23</c:v>
                </c:pt>
                <c:pt idx="3227">
                  <c:v>235.38</c:v>
                </c:pt>
                <c:pt idx="3228">
                  <c:v>238.65</c:v>
                </c:pt>
                <c:pt idx="3229">
                  <c:v>242.19</c:v>
                </c:pt>
                <c:pt idx="3230">
                  <c:v>239.36</c:v>
                </c:pt>
                <c:pt idx="3231">
                  <c:v>237.18</c:v>
                </c:pt>
                <c:pt idx="3232">
                  <c:v>237.24</c:v>
                </c:pt>
                <c:pt idx="3233">
                  <c:v>239.89</c:v>
                </c:pt>
                <c:pt idx="3234">
                  <c:v>239.88</c:v>
                </c:pt>
                <c:pt idx="3235">
                  <c:v>237.3</c:v>
                </c:pt>
                <c:pt idx="3236">
                  <c:v>235.58</c:v>
                </c:pt>
                <c:pt idx="3237">
                  <c:v>233.72</c:v>
                </c:pt>
                <c:pt idx="3238">
                  <c:v>231.28</c:v>
                </c:pt>
                <c:pt idx="3239">
                  <c:v>232.08</c:v>
                </c:pt>
                <c:pt idx="3240">
                  <c:v>229.49</c:v>
                </c:pt>
                <c:pt idx="3241">
                  <c:v>231.9</c:v>
                </c:pt>
                <c:pt idx="3242">
                  <c:v>235.72</c:v>
                </c:pt>
                <c:pt idx="3243">
                  <c:v>233.98</c:v>
                </c:pt>
                <c:pt idx="3244">
                  <c:v>233.77</c:v>
                </c:pt>
                <c:pt idx="3245">
                  <c:v>230.48</c:v>
                </c:pt>
                <c:pt idx="3246">
                  <c:v>230.49</c:v>
                </c:pt>
                <c:pt idx="3247">
                  <c:v>233.37</c:v>
                </c:pt>
                <c:pt idx="3248">
                  <c:v>230.55</c:v>
                </c:pt>
                <c:pt idx="3249">
                  <c:v>233.04</c:v>
                </c:pt>
                <c:pt idx="3250">
                  <c:v>235.12</c:v>
                </c:pt>
                <c:pt idx="3251">
                  <c:v>237.68</c:v>
                </c:pt>
                <c:pt idx="3252">
                  <c:v>238.03</c:v>
                </c:pt>
                <c:pt idx="3253">
                  <c:v>239.58</c:v>
                </c:pt>
                <c:pt idx="3254">
                  <c:v>247.59</c:v>
                </c:pt>
                <c:pt idx="3255">
                  <c:v>249.77</c:v>
                </c:pt>
                <c:pt idx="3256">
                  <c:v>251.82</c:v>
                </c:pt>
                <c:pt idx="3257">
                  <c:v>250.93</c:v>
                </c:pt>
                <c:pt idx="3258">
                  <c:v>251.27</c:v>
                </c:pt>
                <c:pt idx="3259">
                  <c:v>255.09</c:v>
                </c:pt>
                <c:pt idx="3260">
                  <c:v>262.44</c:v>
                </c:pt>
                <c:pt idx="3261">
                  <c:v>263.13</c:v>
                </c:pt>
                <c:pt idx="3262">
                  <c:v>271.11</c:v>
                </c:pt>
                <c:pt idx="3263">
                  <c:v>267.64</c:v>
                </c:pt>
                <c:pt idx="3264">
                  <c:v>272.5</c:v>
                </c:pt>
                <c:pt idx="3265">
                  <c:v>271.19</c:v>
                </c:pt>
                <c:pt idx="3266">
                  <c:v>271.94</c:v>
                </c:pt>
                <c:pt idx="3267">
                  <c:v>276.89</c:v>
                </c:pt>
                <c:pt idx="3268">
                  <c:v>276.94</c:v>
                </c:pt>
                <c:pt idx="3269">
                  <c:v>283.83</c:v>
                </c:pt>
                <c:pt idx="3270">
                  <c:v>285.69</c:v>
                </c:pt>
                <c:pt idx="3271">
                  <c:v>288</c:v>
                </c:pt>
                <c:pt idx="3272">
                  <c:v>294.79000000000002</c:v>
                </c:pt>
                <c:pt idx="3273">
                  <c:v>296.41000000000003</c:v>
                </c:pt>
                <c:pt idx="3274">
                  <c:v>291.63</c:v>
                </c:pt>
                <c:pt idx="3275">
                  <c:v>282.98</c:v>
                </c:pt>
                <c:pt idx="3276">
                  <c:v>287.10000000000002</c:v>
                </c:pt>
                <c:pt idx="3277">
                  <c:v>284.29000000000002</c:v>
                </c:pt>
                <c:pt idx="3278">
                  <c:v>285.81</c:v>
                </c:pt>
                <c:pt idx="3279">
                  <c:v>289.3</c:v>
                </c:pt>
                <c:pt idx="3280">
                  <c:v>285.41000000000003</c:v>
                </c:pt>
                <c:pt idx="3281">
                  <c:v>282.19</c:v>
                </c:pt>
                <c:pt idx="3282">
                  <c:v>279.14999999999998</c:v>
                </c:pt>
                <c:pt idx="3283">
                  <c:v>283.11</c:v>
                </c:pt>
                <c:pt idx="3284">
                  <c:v>283.48</c:v>
                </c:pt>
                <c:pt idx="3285">
                  <c:v>283.58999999999997</c:v>
                </c:pt>
                <c:pt idx="3286">
                  <c:v>284.69</c:v>
                </c:pt>
                <c:pt idx="3287">
                  <c:v>287.54000000000002</c:v>
                </c:pt>
                <c:pt idx="3288">
                  <c:v>283.39</c:v>
                </c:pt>
                <c:pt idx="3289">
                  <c:v>278.05</c:v>
                </c:pt>
                <c:pt idx="3290">
                  <c:v>275.04000000000002</c:v>
                </c:pt>
                <c:pt idx="3291">
                  <c:v>276.22000000000003</c:v>
                </c:pt>
                <c:pt idx="3292">
                  <c:v>278.01</c:v>
                </c:pt>
                <c:pt idx="3293">
                  <c:v>280.48</c:v>
                </c:pt>
                <c:pt idx="3294">
                  <c:v>282.64999999999998</c:v>
                </c:pt>
                <c:pt idx="3295">
                  <c:v>286.88</c:v>
                </c:pt>
                <c:pt idx="3296">
                  <c:v>286.89999999999998</c:v>
                </c:pt>
                <c:pt idx="3297">
                  <c:v>282.72000000000003</c:v>
                </c:pt>
                <c:pt idx="3298">
                  <c:v>282.35000000000002</c:v>
                </c:pt>
                <c:pt idx="3299">
                  <c:v>281.12</c:v>
                </c:pt>
                <c:pt idx="3300">
                  <c:v>280.14999999999998</c:v>
                </c:pt>
                <c:pt idx="3301">
                  <c:v>285.33999999999997</c:v>
                </c:pt>
                <c:pt idx="3302">
                  <c:v>285.5</c:v>
                </c:pt>
                <c:pt idx="3303">
                  <c:v>284.73</c:v>
                </c:pt>
                <c:pt idx="3304">
                  <c:v>284.93</c:v>
                </c:pt>
                <c:pt idx="3305">
                  <c:v>285.26</c:v>
                </c:pt>
                <c:pt idx="3306">
                  <c:v>281.47000000000003</c:v>
                </c:pt>
                <c:pt idx="3307">
                  <c:v>284.75</c:v>
                </c:pt>
                <c:pt idx="3308">
                  <c:v>289.94</c:v>
                </c:pt>
                <c:pt idx="3309">
                  <c:v>288.76</c:v>
                </c:pt>
                <c:pt idx="3310">
                  <c:v>289.31</c:v>
                </c:pt>
                <c:pt idx="3311">
                  <c:v>289.98</c:v>
                </c:pt>
                <c:pt idx="3312">
                  <c:v>291.24</c:v>
                </c:pt>
                <c:pt idx="3313">
                  <c:v>297.69</c:v>
                </c:pt>
                <c:pt idx="3314">
                  <c:v>291.89</c:v>
                </c:pt>
                <c:pt idx="3315">
                  <c:v>288.91000000000003</c:v>
                </c:pt>
                <c:pt idx="3316">
                  <c:v>292.33999999999997</c:v>
                </c:pt>
                <c:pt idx="3317">
                  <c:v>292.47000000000003</c:v>
                </c:pt>
                <c:pt idx="3318">
                  <c:v>292.52999999999997</c:v>
                </c:pt>
                <c:pt idx="3319">
                  <c:v>290.48</c:v>
                </c:pt>
                <c:pt idx="3320">
                  <c:v>290.61</c:v>
                </c:pt>
                <c:pt idx="3321">
                  <c:v>288.07</c:v>
                </c:pt>
                <c:pt idx="3322">
                  <c:v>284.87</c:v>
                </c:pt>
                <c:pt idx="3323">
                  <c:v>292.44</c:v>
                </c:pt>
                <c:pt idx="3324">
                  <c:v>289.39</c:v>
                </c:pt>
                <c:pt idx="3325">
                  <c:v>287.35000000000002</c:v>
                </c:pt>
                <c:pt idx="3326">
                  <c:v>287.36</c:v>
                </c:pt>
                <c:pt idx="3327">
                  <c:v>287.37</c:v>
                </c:pt>
                <c:pt idx="3328">
                  <c:v>288.57</c:v>
                </c:pt>
                <c:pt idx="3329">
                  <c:v>288.64</c:v>
                </c:pt>
                <c:pt idx="3330">
                  <c:v>289.77</c:v>
                </c:pt>
                <c:pt idx="3331">
                  <c:v>290.41000000000003</c:v>
                </c:pt>
                <c:pt idx="3332">
                  <c:v>293.18</c:v>
                </c:pt>
                <c:pt idx="3333">
                  <c:v>288.87</c:v>
                </c:pt>
                <c:pt idx="3334">
                  <c:v>286.26</c:v>
                </c:pt>
                <c:pt idx="3335">
                  <c:v>286.55</c:v>
                </c:pt>
                <c:pt idx="3336">
                  <c:v>288.5</c:v>
                </c:pt>
                <c:pt idx="3337">
                  <c:v>291.07</c:v>
                </c:pt>
                <c:pt idx="3338">
                  <c:v>290.83</c:v>
                </c:pt>
                <c:pt idx="3339">
                  <c:v>291.92</c:v>
                </c:pt>
                <c:pt idx="3340">
                  <c:v>290.64999999999998</c:v>
                </c:pt>
                <c:pt idx="3341">
                  <c:v>292.60000000000002</c:v>
                </c:pt>
                <c:pt idx="3342">
                  <c:v>291.08999999999997</c:v>
                </c:pt>
                <c:pt idx="3343">
                  <c:v>288.85000000000002</c:v>
                </c:pt>
                <c:pt idx="3344">
                  <c:v>288.48</c:v>
                </c:pt>
                <c:pt idx="3345">
                  <c:v>287.95</c:v>
                </c:pt>
                <c:pt idx="3346">
                  <c:v>289.27999999999997</c:v>
                </c:pt>
                <c:pt idx="3347">
                  <c:v>289.88</c:v>
                </c:pt>
                <c:pt idx="3348">
                  <c:v>290.29000000000002</c:v>
                </c:pt>
                <c:pt idx="3349">
                  <c:v>290.68</c:v>
                </c:pt>
                <c:pt idx="3350">
                  <c:v>292.66000000000003</c:v>
                </c:pt>
                <c:pt idx="3351">
                  <c:v>295.16000000000003</c:v>
                </c:pt>
                <c:pt idx="3352">
                  <c:v>296.08</c:v>
                </c:pt>
                <c:pt idx="3353">
                  <c:v>293.35000000000002</c:v>
                </c:pt>
                <c:pt idx="3354">
                  <c:v>287.64</c:v>
                </c:pt>
                <c:pt idx="3355">
                  <c:v>286.81</c:v>
                </c:pt>
                <c:pt idx="3356">
                  <c:v>286.37</c:v>
                </c:pt>
                <c:pt idx="3357">
                  <c:v>286.18</c:v>
                </c:pt>
                <c:pt idx="3358">
                  <c:v>284.64999999999998</c:v>
                </c:pt>
                <c:pt idx="3359">
                  <c:v>285.45999999999998</c:v>
                </c:pt>
                <c:pt idx="3360">
                  <c:v>286.44</c:v>
                </c:pt>
                <c:pt idx="3361">
                  <c:v>286.68</c:v>
                </c:pt>
                <c:pt idx="3362">
                  <c:v>286.56</c:v>
                </c:pt>
                <c:pt idx="3363">
                  <c:v>286.74</c:v>
                </c:pt>
                <c:pt idx="3364">
                  <c:v>287.35000000000002</c:v>
                </c:pt>
                <c:pt idx="3365">
                  <c:v>291.88</c:v>
                </c:pt>
                <c:pt idx="3366">
                  <c:v>293.08999999999997</c:v>
                </c:pt>
                <c:pt idx="3367">
                  <c:v>292.07</c:v>
                </c:pt>
                <c:pt idx="3368">
                  <c:v>289.51</c:v>
                </c:pt>
                <c:pt idx="3369">
                  <c:v>289.38</c:v>
                </c:pt>
                <c:pt idx="3370">
                  <c:v>288.48</c:v>
                </c:pt>
                <c:pt idx="3371">
                  <c:v>289.91000000000003</c:v>
                </c:pt>
                <c:pt idx="3372">
                  <c:v>290.62</c:v>
                </c:pt>
                <c:pt idx="3373">
                  <c:v>292.11</c:v>
                </c:pt>
                <c:pt idx="3374">
                  <c:v>291.10000000000002</c:v>
                </c:pt>
                <c:pt idx="3375">
                  <c:v>287.99</c:v>
                </c:pt>
                <c:pt idx="3376">
                  <c:v>285.31</c:v>
                </c:pt>
                <c:pt idx="3377">
                  <c:v>284.43</c:v>
                </c:pt>
                <c:pt idx="3378">
                  <c:v>286.17</c:v>
                </c:pt>
                <c:pt idx="3379">
                  <c:v>285.55</c:v>
                </c:pt>
                <c:pt idx="3380">
                  <c:v>286.61</c:v>
                </c:pt>
                <c:pt idx="3381">
                  <c:v>286.08999999999997</c:v>
                </c:pt>
                <c:pt idx="3382">
                  <c:v>283.39</c:v>
                </c:pt>
                <c:pt idx="3383">
                  <c:v>283.18</c:v>
                </c:pt>
                <c:pt idx="3384">
                  <c:v>283.3</c:v>
                </c:pt>
                <c:pt idx="3385">
                  <c:v>283.14999999999998</c:v>
                </c:pt>
                <c:pt idx="3386">
                  <c:v>279.86</c:v>
                </c:pt>
                <c:pt idx="3387">
                  <c:v>278.94</c:v>
                </c:pt>
                <c:pt idx="3388">
                  <c:v>281.41000000000003</c:v>
                </c:pt>
                <c:pt idx="3389">
                  <c:v>281.2</c:v>
                </c:pt>
                <c:pt idx="3390">
                  <c:v>280.74</c:v>
                </c:pt>
                <c:pt idx="3391">
                  <c:v>276.42</c:v>
                </c:pt>
                <c:pt idx="3392">
                  <c:v>276.79000000000002</c:v>
                </c:pt>
                <c:pt idx="3393">
                  <c:v>273.35000000000002</c:v>
                </c:pt>
                <c:pt idx="3394">
                  <c:v>273.45</c:v>
                </c:pt>
                <c:pt idx="3395">
                  <c:v>272.92</c:v>
                </c:pt>
                <c:pt idx="3396">
                  <c:v>272.04000000000002</c:v>
                </c:pt>
                <c:pt idx="3397">
                  <c:v>271.67</c:v>
                </c:pt>
                <c:pt idx="3398">
                  <c:v>274.75</c:v>
                </c:pt>
                <c:pt idx="3399">
                  <c:v>277.91000000000003</c:v>
                </c:pt>
                <c:pt idx="3400">
                  <c:v>280.97000000000003</c:v>
                </c:pt>
                <c:pt idx="3401">
                  <c:v>282.22000000000003</c:v>
                </c:pt>
                <c:pt idx="3402">
                  <c:v>281.52</c:v>
                </c:pt>
                <c:pt idx="3403">
                  <c:v>281.63</c:v>
                </c:pt>
                <c:pt idx="3404">
                  <c:v>280.37</c:v>
                </c:pt>
                <c:pt idx="3405">
                  <c:v>278.17</c:v>
                </c:pt>
                <c:pt idx="3406">
                  <c:v>276.79000000000002</c:v>
                </c:pt>
                <c:pt idx="3407">
                  <c:v>275.64</c:v>
                </c:pt>
                <c:pt idx="3408">
                  <c:v>277.98</c:v>
                </c:pt>
                <c:pt idx="3409">
                  <c:v>278.7</c:v>
                </c:pt>
                <c:pt idx="3410">
                  <c:v>278.19</c:v>
                </c:pt>
                <c:pt idx="3411">
                  <c:v>279.81</c:v>
                </c:pt>
                <c:pt idx="3412">
                  <c:v>279.11</c:v>
                </c:pt>
                <c:pt idx="3413">
                  <c:v>276.60000000000002</c:v>
                </c:pt>
                <c:pt idx="3414">
                  <c:v>275.14999999999998</c:v>
                </c:pt>
                <c:pt idx="3415">
                  <c:v>273.82</c:v>
                </c:pt>
                <c:pt idx="3416">
                  <c:v>274.14999999999998</c:v>
                </c:pt>
                <c:pt idx="3417">
                  <c:v>272.31</c:v>
                </c:pt>
                <c:pt idx="3418">
                  <c:v>272.25</c:v>
                </c:pt>
                <c:pt idx="3419">
                  <c:v>270.45</c:v>
                </c:pt>
                <c:pt idx="3420">
                  <c:v>268.02</c:v>
                </c:pt>
                <c:pt idx="3421">
                  <c:v>268.48</c:v>
                </c:pt>
                <c:pt idx="3422">
                  <c:v>268.69</c:v>
                </c:pt>
                <c:pt idx="3423">
                  <c:v>269.95999999999998</c:v>
                </c:pt>
                <c:pt idx="3424">
                  <c:v>270.35000000000002</c:v>
                </c:pt>
                <c:pt idx="3425">
                  <c:v>267.87</c:v>
                </c:pt>
                <c:pt idx="3426">
                  <c:v>268.87</c:v>
                </c:pt>
                <c:pt idx="3427">
                  <c:v>265.17</c:v>
                </c:pt>
                <c:pt idx="3428">
                  <c:v>263.74</c:v>
                </c:pt>
                <c:pt idx="3429">
                  <c:v>260.86</c:v>
                </c:pt>
                <c:pt idx="3430">
                  <c:v>260.56</c:v>
                </c:pt>
                <c:pt idx="3431">
                  <c:v>261.12</c:v>
                </c:pt>
                <c:pt idx="3432">
                  <c:v>262.98</c:v>
                </c:pt>
                <c:pt idx="3433">
                  <c:v>263.77</c:v>
                </c:pt>
                <c:pt idx="3434">
                  <c:v>259.95999999999998</c:v>
                </c:pt>
                <c:pt idx="3435">
                  <c:v>260.72000000000003</c:v>
                </c:pt>
                <c:pt idx="3436">
                  <c:v>256.45999999999998</c:v>
                </c:pt>
                <c:pt idx="3437">
                  <c:v>257.44</c:v>
                </c:pt>
                <c:pt idx="3438">
                  <c:v>260.18</c:v>
                </c:pt>
                <c:pt idx="3439">
                  <c:v>260.44</c:v>
                </c:pt>
                <c:pt idx="3440">
                  <c:v>260.58</c:v>
                </c:pt>
                <c:pt idx="3441">
                  <c:v>261.31</c:v>
                </c:pt>
                <c:pt idx="3442">
                  <c:v>262.92</c:v>
                </c:pt>
                <c:pt idx="3443">
                  <c:v>262.89</c:v>
                </c:pt>
                <c:pt idx="3444">
                  <c:v>259.89</c:v>
                </c:pt>
                <c:pt idx="3445">
                  <c:v>260.25</c:v>
                </c:pt>
                <c:pt idx="3446">
                  <c:v>263.5</c:v>
                </c:pt>
                <c:pt idx="3447">
                  <c:v>263.26</c:v>
                </c:pt>
                <c:pt idx="3448">
                  <c:v>263.27999999999997</c:v>
                </c:pt>
                <c:pt idx="3449">
                  <c:v>263.12</c:v>
                </c:pt>
                <c:pt idx="3450">
                  <c:v>263.48</c:v>
                </c:pt>
                <c:pt idx="3451">
                  <c:v>266.47000000000003</c:v>
                </c:pt>
                <c:pt idx="3452">
                  <c:v>260.64999999999998</c:v>
                </c:pt>
                <c:pt idx="3453">
                  <c:v>258.52</c:v>
                </c:pt>
                <c:pt idx="3454">
                  <c:v>253.84</c:v>
                </c:pt>
                <c:pt idx="3455">
                  <c:v>253.05</c:v>
                </c:pt>
                <c:pt idx="3456">
                  <c:v>256.18</c:v>
                </c:pt>
                <c:pt idx="3457">
                  <c:v>256.36</c:v>
                </c:pt>
                <c:pt idx="3458">
                  <c:v>257.83</c:v>
                </c:pt>
                <c:pt idx="3459">
                  <c:v>260.88</c:v>
                </c:pt>
                <c:pt idx="3460">
                  <c:v>259.47000000000003</c:v>
                </c:pt>
                <c:pt idx="3461">
                  <c:v>257.70999999999998</c:v>
                </c:pt>
                <c:pt idx="3462">
                  <c:v>259.57</c:v>
                </c:pt>
                <c:pt idx="3463">
                  <c:v>260.16000000000003</c:v>
                </c:pt>
                <c:pt idx="3464">
                  <c:v>258.83999999999997</c:v>
                </c:pt>
                <c:pt idx="3465">
                  <c:v>260.41000000000003</c:v>
                </c:pt>
                <c:pt idx="3466">
                  <c:v>259.42</c:v>
                </c:pt>
                <c:pt idx="3467">
                  <c:v>261.22000000000003</c:v>
                </c:pt>
                <c:pt idx="3468">
                  <c:v>260.24</c:v>
                </c:pt>
                <c:pt idx="3469">
                  <c:v>258.39</c:v>
                </c:pt>
                <c:pt idx="3470">
                  <c:v>257.69</c:v>
                </c:pt>
                <c:pt idx="3471">
                  <c:v>258.04000000000002</c:v>
                </c:pt>
                <c:pt idx="3472">
                  <c:v>259.14999999999998</c:v>
                </c:pt>
                <c:pt idx="3473">
                  <c:v>258.58</c:v>
                </c:pt>
                <c:pt idx="3474">
                  <c:v>262.5</c:v>
                </c:pt>
                <c:pt idx="3475">
                  <c:v>264.51</c:v>
                </c:pt>
                <c:pt idx="3476">
                  <c:v>263.19</c:v>
                </c:pt>
                <c:pt idx="3477">
                  <c:v>264.22000000000003</c:v>
                </c:pt>
                <c:pt idx="3478">
                  <c:v>262.76</c:v>
                </c:pt>
                <c:pt idx="3479">
                  <c:v>260.11</c:v>
                </c:pt>
                <c:pt idx="3480">
                  <c:v>259.95999999999998</c:v>
                </c:pt>
                <c:pt idx="3481">
                  <c:v>260.19</c:v>
                </c:pt>
                <c:pt idx="3482">
                  <c:v>262.69</c:v>
                </c:pt>
                <c:pt idx="3483">
                  <c:v>261.02999999999997</c:v>
                </c:pt>
                <c:pt idx="3484">
                  <c:v>259.62</c:v>
                </c:pt>
                <c:pt idx="3485">
                  <c:v>260.88</c:v>
                </c:pt>
                <c:pt idx="3486">
                  <c:v>257.99</c:v>
                </c:pt>
                <c:pt idx="3487">
                  <c:v>256.04000000000002</c:v>
                </c:pt>
                <c:pt idx="3488">
                  <c:v>255.87</c:v>
                </c:pt>
                <c:pt idx="3489">
                  <c:v>256.22000000000003</c:v>
                </c:pt>
                <c:pt idx="3490">
                  <c:v>256.02999999999997</c:v>
                </c:pt>
                <c:pt idx="3491">
                  <c:v>256.23</c:v>
                </c:pt>
                <c:pt idx="3492">
                  <c:v>258.18</c:v>
                </c:pt>
                <c:pt idx="3493">
                  <c:v>254.98</c:v>
                </c:pt>
                <c:pt idx="3494">
                  <c:v>254.66</c:v>
                </c:pt>
                <c:pt idx="3495">
                  <c:v>254.4</c:v>
                </c:pt>
                <c:pt idx="3496">
                  <c:v>254.94</c:v>
                </c:pt>
                <c:pt idx="3497">
                  <c:v>255.04</c:v>
                </c:pt>
                <c:pt idx="3498">
                  <c:v>255.82</c:v>
                </c:pt>
                <c:pt idx="3499">
                  <c:v>254.42</c:v>
                </c:pt>
                <c:pt idx="3500">
                  <c:v>255.92</c:v>
                </c:pt>
                <c:pt idx="3501">
                  <c:v>254.26</c:v>
                </c:pt>
                <c:pt idx="3502">
                  <c:v>254.18</c:v>
                </c:pt>
                <c:pt idx="3503">
                  <c:v>254.7</c:v>
                </c:pt>
                <c:pt idx="3504">
                  <c:v>254.3</c:v>
                </c:pt>
                <c:pt idx="3505">
                  <c:v>254.32</c:v>
                </c:pt>
                <c:pt idx="3506">
                  <c:v>251.98</c:v>
                </c:pt>
                <c:pt idx="3507">
                  <c:v>250.34</c:v>
                </c:pt>
                <c:pt idx="3508">
                  <c:v>248.56</c:v>
                </c:pt>
                <c:pt idx="3509">
                  <c:v>243.49</c:v>
                </c:pt>
                <c:pt idx="3510">
                  <c:v>244.06</c:v>
                </c:pt>
                <c:pt idx="3511">
                  <c:v>247.33</c:v>
                </c:pt>
                <c:pt idx="3512">
                  <c:v>246.65</c:v>
                </c:pt>
                <c:pt idx="3513">
                  <c:v>244.86</c:v>
                </c:pt>
                <c:pt idx="3514">
                  <c:v>241.6</c:v>
                </c:pt>
                <c:pt idx="3515">
                  <c:v>241.02</c:v>
                </c:pt>
                <c:pt idx="3516">
                  <c:v>239.35</c:v>
                </c:pt>
                <c:pt idx="3517">
                  <c:v>238.39</c:v>
                </c:pt>
                <c:pt idx="3518">
                  <c:v>236.76</c:v>
                </c:pt>
                <c:pt idx="3519">
                  <c:v>236.43</c:v>
                </c:pt>
                <c:pt idx="3520">
                  <c:v>236.02</c:v>
                </c:pt>
                <c:pt idx="3521">
                  <c:v>237.21</c:v>
                </c:pt>
                <c:pt idx="3522">
                  <c:v>237.4</c:v>
                </c:pt>
                <c:pt idx="3523">
                  <c:v>235.79</c:v>
                </c:pt>
                <c:pt idx="3524">
                  <c:v>236.69</c:v>
                </c:pt>
                <c:pt idx="3525">
                  <c:v>238.43</c:v>
                </c:pt>
                <c:pt idx="3526">
                  <c:v>239.34</c:v>
                </c:pt>
                <c:pt idx="3527">
                  <c:v>239.79</c:v>
                </c:pt>
                <c:pt idx="3528">
                  <c:v>239.57</c:v>
                </c:pt>
                <c:pt idx="3529">
                  <c:v>237.42</c:v>
                </c:pt>
                <c:pt idx="3530">
                  <c:v>238.12</c:v>
                </c:pt>
                <c:pt idx="3531">
                  <c:v>237.18</c:v>
                </c:pt>
                <c:pt idx="3532">
                  <c:v>236.65</c:v>
                </c:pt>
                <c:pt idx="3533">
                  <c:v>236.72</c:v>
                </c:pt>
                <c:pt idx="3534">
                  <c:v>236.71</c:v>
                </c:pt>
                <c:pt idx="3535">
                  <c:v>236.3</c:v>
                </c:pt>
                <c:pt idx="3536">
                  <c:v>232.87</c:v>
                </c:pt>
                <c:pt idx="3537">
                  <c:v>231.71</c:v>
                </c:pt>
                <c:pt idx="3538">
                  <c:v>231.4</c:v>
                </c:pt>
                <c:pt idx="3539">
                  <c:v>231.44</c:v>
                </c:pt>
                <c:pt idx="3540">
                  <c:v>232.37</c:v>
                </c:pt>
                <c:pt idx="3541">
                  <c:v>233.21</c:v>
                </c:pt>
                <c:pt idx="3542">
                  <c:v>233.18</c:v>
                </c:pt>
                <c:pt idx="3543">
                  <c:v>232.74</c:v>
                </c:pt>
                <c:pt idx="3544">
                  <c:v>230.88</c:v>
                </c:pt>
                <c:pt idx="3545">
                  <c:v>231.36</c:v>
                </c:pt>
                <c:pt idx="3546">
                  <c:v>230.66</c:v>
                </c:pt>
                <c:pt idx="3547">
                  <c:v>230.12</c:v>
                </c:pt>
                <c:pt idx="3548">
                  <c:v>230.81</c:v>
                </c:pt>
                <c:pt idx="3549">
                  <c:v>231.08</c:v>
                </c:pt>
                <c:pt idx="3550">
                  <c:v>230.79</c:v>
                </c:pt>
                <c:pt idx="3551">
                  <c:v>230.57</c:v>
                </c:pt>
                <c:pt idx="3552">
                  <c:v>232.73</c:v>
                </c:pt>
                <c:pt idx="3553">
                  <c:v>233.38</c:v>
                </c:pt>
                <c:pt idx="3554">
                  <c:v>234.57</c:v>
                </c:pt>
                <c:pt idx="3555">
                  <c:v>233.93</c:v>
                </c:pt>
                <c:pt idx="3556">
                  <c:v>233.15</c:v>
                </c:pt>
                <c:pt idx="3557">
                  <c:v>231.68</c:v>
                </c:pt>
                <c:pt idx="3558">
                  <c:v>230.88</c:v>
                </c:pt>
                <c:pt idx="3559">
                  <c:v>234.36</c:v>
                </c:pt>
                <c:pt idx="3560">
                  <c:v>234.64</c:v>
                </c:pt>
                <c:pt idx="3561">
                  <c:v>233.92</c:v>
                </c:pt>
                <c:pt idx="3562">
                  <c:v>232.71</c:v>
                </c:pt>
                <c:pt idx="3563">
                  <c:v>232.59</c:v>
                </c:pt>
                <c:pt idx="3564">
                  <c:v>232.67</c:v>
                </c:pt>
                <c:pt idx="3565">
                  <c:v>231.83</c:v>
                </c:pt>
                <c:pt idx="3566">
                  <c:v>232.09</c:v>
                </c:pt>
                <c:pt idx="3567">
                  <c:v>231.5</c:v>
                </c:pt>
                <c:pt idx="3568">
                  <c:v>231.92</c:v>
                </c:pt>
                <c:pt idx="3569">
                  <c:v>230.65</c:v>
                </c:pt>
                <c:pt idx="3570">
                  <c:v>230.6</c:v>
                </c:pt>
                <c:pt idx="3571">
                  <c:v>231.5</c:v>
                </c:pt>
                <c:pt idx="3572">
                  <c:v>231.22</c:v>
                </c:pt>
                <c:pt idx="3573">
                  <c:v>230.61</c:v>
                </c:pt>
                <c:pt idx="3574">
                  <c:v>229.81</c:v>
                </c:pt>
                <c:pt idx="3575">
                  <c:v>230.15</c:v>
                </c:pt>
                <c:pt idx="3576">
                  <c:v>230.53</c:v>
                </c:pt>
                <c:pt idx="3577">
                  <c:v>231.28</c:v>
                </c:pt>
                <c:pt idx="3578">
                  <c:v>229.87</c:v>
                </c:pt>
                <c:pt idx="3579">
                  <c:v>229.27</c:v>
                </c:pt>
                <c:pt idx="3580">
                  <c:v>230.72</c:v>
                </c:pt>
                <c:pt idx="3581">
                  <c:v>233.31</c:v>
                </c:pt>
                <c:pt idx="3582">
                  <c:v>234.3</c:v>
                </c:pt>
                <c:pt idx="3583">
                  <c:v>236.98</c:v>
                </c:pt>
                <c:pt idx="3584">
                  <c:v>237.71</c:v>
                </c:pt>
                <c:pt idx="3585">
                  <c:v>239.18</c:v>
                </c:pt>
                <c:pt idx="3586">
                  <c:v>240.57</c:v>
                </c:pt>
                <c:pt idx="3587">
                  <c:v>241.82</c:v>
                </c:pt>
                <c:pt idx="3588">
                  <c:v>242.33</c:v>
                </c:pt>
                <c:pt idx="3589">
                  <c:v>242.99</c:v>
                </c:pt>
                <c:pt idx="3590">
                  <c:v>243.79</c:v>
                </c:pt>
                <c:pt idx="3591">
                  <c:v>243.74</c:v>
                </c:pt>
                <c:pt idx="3592">
                  <c:v>243.68</c:v>
                </c:pt>
                <c:pt idx="3593">
                  <c:v>244.23</c:v>
                </c:pt>
                <c:pt idx="3594">
                  <c:v>244.94</c:v>
                </c:pt>
                <c:pt idx="3595">
                  <c:v>243.83</c:v>
                </c:pt>
                <c:pt idx="3596">
                  <c:v>242.6</c:v>
                </c:pt>
                <c:pt idx="3597">
                  <c:v>243.31</c:v>
                </c:pt>
                <c:pt idx="3598">
                  <c:v>247.5</c:v>
                </c:pt>
                <c:pt idx="3599">
                  <c:v>247.13</c:v>
                </c:pt>
                <c:pt idx="3600">
                  <c:v>248.13</c:v>
                </c:pt>
                <c:pt idx="3601">
                  <c:v>249.17</c:v>
                </c:pt>
                <c:pt idx="3602">
                  <c:v>247.89</c:v>
                </c:pt>
                <c:pt idx="3603">
                  <c:v>247.49</c:v>
                </c:pt>
                <c:pt idx="3604">
                  <c:v>245.52</c:v>
                </c:pt>
                <c:pt idx="3605">
                  <c:v>245.32</c:v>
                </c:pt>
                <c:pt idx="3606">
                  <c:v>244.93</c:v>
                </c:pt>
                <c:pt idx="3607">
                  <c:v>244.42</c:v>
                </c:pt>
                <c:pt idx="3608">
                  <c:v>243.51</c:v>
                </c:pt>
                <c:pt idx="3609">
                  <c:v>242.21</c:v>
                </c:pt>
                <c:pt idx="3610">
                  <c:v>240.86</c:v>
                </c:pt>
                <c:pt idx="3611">
                  <c:v>240.39</c:v>
                </c:pt>
                <c:pt idx="3612">
                  <c:v>240.54</c:v>
                </c:pt>
                <c:pt idx="3613">
                  <c:v>240.34</c:v>
                </c:pt>
                <c:pt idx="3614">
                  <c:v>240.05</c:v>
                </c:pt>
                <c:pt idx="3615">
                  <c:v>239.66</c:v>
                </c:pt>
                <c:pt idx="3616">
                  <c:v>239.68</c:v>
                </c:pt>
                <c:pt idx="3617">
                  <c:v>239.71</c:v>
                </c:pt>
                <c:pt idx="3618">
                  <c:v>238.76</c:v>
                </c:pt>
                <c:pt idx="3619">
                  <c:v>237.92</c:v>
                </c:pt>
                <c:pt idx="3620">
                  <c:v>238.74</c:v>
                </c:pt>
                <c:pt idx="3621">
                  <c:v>238.48</c:v>
                </c:pt>
                <c:pt idx="3622">
                  <c:v>238.78</c:v>
                </c:pt>
                <c:pt idx="3623">
                  <c:v>239.19</c:v>
                </c:pt>
                <c:pt idx="3624">
                  <c:v>239.14</c:v>
                </c:pt>
                <c:pt idx="3625">
                  <c:v>238.66</c:v>
                </c:pt>
                <c:pt idx="3626">
                  <c:v>239.07</c:v>
                </c:pt>
                <c:pt idx="3627">
                  <c:v>239.09</c:v>
                </c:pt>
                <c:pt idx="3628">
                  <c:v>239.66</c:v>
                </c:pt>
                <c:pt idx="3629">
                  <c:v>239.52</c:v>
                </c:pt>
                <c:pt idx="3630">
                  <c:v>240.18</c:v>
                </c:pt>
                <c:pt idx="3631">
                  <c:v>239.89</c:v>
                </c:pt>
                <c:pt idx="3632">
                  <c:v>237</c:v>
                </c:pt>
                <c:pt idx="3633">
                  <c:v>237.01</c:v>
                </c:pt>
                <c:pt idx="3634">
                  <c:v>236.8</c:v>
                </c:pt>
                <c:pt idx="3635">
                  <c:v>234.79</c:v>
                </c:pt>
                <c:pt idx="3636">
                  <c:v>234.83</c:v>
                </c:pt>
                <c:pt idx="3637">
                  <c:v>233.55</c:v>
                </c:pt>
                <c:pt idx="3638">
                  <c:v>231.72</c:v>
                </c:pt>
                <c:pt idx="3639">
                  <c:v>230.99</c:v>
                </c:pt>
                <c:pt idx="3640">
                  <c:v>230.2</c:v>
                </c:pt>
                <c:pt idx="3641">
                  <c:v>228.79</c:v>
                </c:pt>
                <c:pt idx="3642">
                  <c:v>228.5</c:v>
                </c:pt>
                <c:pt idx="3643">
                  <c:v>229.23</c:v>
                </c:pt>
                <c:pt idx="3644">
                  <c:v>228.68</c:v>
                </c:pt>
                <c:pt idx="3645">
                  <c:v>228.47</c:v>
                </c:pt>
                <c:pt idx="3646">
                  <c:v>228.44</c:v>
                </c:pt>
                <c:pt idx="3647">
                  <c:v>228.16</c:v>
                </c:pt>
                <c:pt idx="3648">
                  <c:v>227.15</c:v>
                </c:pt>
                <c:pt idx="3649">
                  <c:v>226.31</c:v>
                </c:pt>
                <c:pt idx="3650">
                  <c:v>226.68</c:v>
                </c:pt>
                <c:pt idx="3651">
                  <c:v>226.78</c:v>
                </c:pt>
                <c:pt idx="3652">
                  <c:v>225.4</c:v>
                </c:pt>
                <c:pt idx="3653">
                  <c:v>227.14</c:v>
                </c:pt>
                <c:pt idx="3654">
                  <c:v>227.05</c:v>
                </c:pt>
                <c:pt idx="3655">
                  <c:v>225.75</c:v>
                </c:pt>
                <c:pt idx="3656">
                  <c:v>223.56</c:v>
                </c:pt>
                <c:pt idx="3657">
                  <c:v>223.33</c:v>
                </c:pt>
                <c:pt idx="3658">
                  <c:v>226.11</c:v>
                </c:pt>
                <c:pt idx="3659">
                  <c:v>224.45</c:v>
                </c:pt>
                <c:pt idx="3660">
                  <c:v>225</c:v>
                </c:pt>
                <c:pt idx="3661">
                  <c:v>223.31</c:v>
                </c:pt>
                <c:pt idx="3662">
                  <c:v>223.79</c:v>
                </c:pt>
                <c:pt idx="3663">
                  <c:v>224.88</c:v>
                </c:pt>
                <c:pt idx="3664">
                  <c:v>224.44</c:v>
                </c:pt>
                <c:pt idx="3665">
                  <c:v>224.1</c:v>
                </c:pt>
                <c:pt idx="3666">
                  <c:v>224.23</c:v>
                </c:pt>
                <c:pt idx="3667">
                  <c:v>225.7</c:v>
                </c:pt>
                <c:pt idx="3668">
                  <c:v>224.1</c:v>
                </c:pt>
                <c:pt idx="3669">
                  <c:v>222.96</c:v>
                </c:pt>
                <c:pt idx="3670">
                  <c:v>222.34</c:v>
                </c:pt>
                <c:pt idx="3671">
                  <c:v>220.9</c:v>
                </c:pt>
                <c:pt idx="3672">
                  <c:v>219.85</c:v>
                </c:pt>
                <c:pt idx="3673">
                  <c:v>218.63</c:v>
                </c:pt>
                <c:pt idx="3674">
                  <c:v>220.32</c:v>
                </c:pt>
                <c:pt idx="3675">
                  <c:v>224.27</c:v>
                </c:pt>
                <c:pt idx="3676">
                  <c:v>225.07</c:v>
                </c:pt>
                <c:pt idx="3677">
                  <c:v>225.44</c:v>
                </c:pt>
                <c:pt idx="3678">
                  <c:v>224.99</c:v>
                </c:pt>
                <c:pt idx="3679">
                  <c:v>226.2</c:v>
                </c:pt>
                <c:pt idx="3680">
                  <c:v>227.83</c:v>
                </c:pt>
                <c:pt idx="3681">
                  <c:v>227.75</c:v>
                </c:pt>
                <c:pt idx="3682">
                  <c:v>229.41</c:v>
                </c:pt>
                <c:pt idx="3683">
                  <c:v>229.1</c:v>
                </c:pt>
                <c:pt idx="3684">
                  <c:v>229.93</c:v>
                </c:pt>
                <c:pt idx="3685">
                  <c:v>231.99</c:v>
                </c:pt>
                <c:pt idx="3686">
                  <c:v>233.07</c:v>
                </c:pt>
                <c:pt idx="3687">
                  <c:v>232.84</c:v>
                </c:pt>
                <c:pt idx="3688">
                  <c:v>229.74</c:v>
                </c:pt>
                <c:pt idx="3689">
                  <c:v>230.22</c:v>
                </c:pt>
                <c:pt idx="3690">
                  <c:v>231.17</c:v>
                </c:pt>
                <c:pt idx="3691">
                  <c:v>229.33</c:v>
                </c:pt>
                <c:pt idx="3692">
                  <c:v>226.32</c:v>
                </c:pt>
                <c:pt idx="3693">
                  <c:v>228.62</c:v>
                </c:pt>
                <c:pt idx="3694">
                  <c:v>233.53</c:v>
                </c:pt>
                <c:pt idx="3695">
                  <c:v>234.39</c:v>
                </c:pt>
                <c:pt idx="3696">
                  <c:v>236.18</c:v>
                </c:pt>
              </c:numCache>
            </c:numRef>
          </c:val>
          <c:smooth val="0"/>
        </c:ser>
        <c:dLbls>
          <c:showLegendKey val="0"/>
          <c:showVal val="0"/>
          <c:showCatName val="0"/>
          <c:showSerName val="0"/>
          <c:showPercent val="0"/>
          <c:showBubbleSize val="0"/>
        </c:dLbls>
        <c:marker val="1"/>
        <c:smooth val="0"/>
        <c:axId val="31564928"/>
        <c:axId val="31566464"/>
      </c:lineChart>
      <c:dateAx>
        <c:axId val="31564928"/>
        <c:scaling>
          <c:orientation val="minMax"/>
        </c:scaling>
        <c:delete val="0"/>
        <c:axPos val="b"/>
        <c:numFmt formatCode="yyyy" sourceLinked="0"/>
        <c:majorTickMark val="out"/>
        <c:minorTickMark val="none"/>
        <c:tickLblPos val="nextTo"/>
        <c:crossAx val="31566464"/>
        <c:crosses val="autoZero"/>
        <c:auto val="1"/>
        <c:lblOffset val="100"/>
        <c:baseTimeUnit val="days"/>
      </c:dateAx>
      <c:valAx>
        <c:axId val="31566464"/>
        <c:scaling>
          <c:orientation val="minMax"/>
        </c:scaling>
        <c:delete val="0"/>
        <c:axPos val="l"/>
        <c:majorGridlines/>
        <c:numFmt formatCode="General" sourceLinked="1"/>
        <c:majorTickMark val="out"/>
        <c:minorTickMark val="none"/>
        <c:tickLblPos val="nextTo"/>
        <c:crossAx val="31564928"/>
        <c:crosses val="autoZero"/>
        <c:crossBetween val="between"/>
      </c:valAx>
      <c:spPr>
        <a:solidFill>
          <a:schemeClr val="accent4">
            <a:alpha val="70000"/>
          </a:schemeClr>
        </a:solidFill>
      </c:spPr>
    </c:plotArea>
    <c:plotVisOnly val="1"/>
    <c:dispBlanksAs val="gap"/>
    <c:showDLblsOverMax val="0"/>
  </c:chart>
  <c:txPr>
    <a:bodyPr/>
    <a:lstStyle/>
    <a:p>
      <a:pPr>
        <a:defRPr sz="1600">
          <a:solidFill>
            <a:schemeClr val="bg1"/>
          </a:solidFill>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04585747536275"/>
          <c:y val="7.0485110019679789E-2"/>
          <c:w val="0.71742460258505425"/>
          <c:h val="0.78010270963328687"/>
        </c:manualLayout>
      </c:layout>
      <c:lineChart>
        <c:grouping val="standard"/>
        <c:varyColors val="0"/>
        <c:ser>
          <c:idx val="0"/>
          <c:order val="0"/>
          <c:tx>
            <c:strRef>
              <c:f>Sheet1!$B$1</c:f>
              <c:strCache>
                <c:ptCount val="1"/>
                <c:pt idx="0">
                  <c:v>EU</c:v>
                </c:pt>
              </c:strCache>
            </c:strRef>
          </c:tx>
          <c:spPr>
            <a:ln w="44450"/>
          </c:spPr>
          <c:marker>
            <c:symbol val="none"/>
          </c:marker>
          <c:cat>
            <c:numRef>
              <c:f>Sheet1!$A$2:$A$179</c:f>
              <c:numCache>
                <c:formatCode>m/d/yyyy</c:formatCode>
                <c:ptCount val="178"/>
                <c:pt idx="0">
                  <c:v>41456</c:v>
                </c:pt>
                <c:pt idx="1">
                  <c:v>41457</c:v>
                </c:pt>
                <c:pt idx="2">
                  <c:v>41458</c:v>
                </c:pt>
                <c:pt idx="3">
                  <c:v>41459</c:v>
                </c:pt>
                <c:pt idx="4">
                  <c:v>41460</c:v>
                </c:pt>
                <c:pt idx="5">
                  <c:v>41463</c:v>
                </c:pt>
                <c:pt idx="6">
                  <c:v>41464</c:v>
                </c:pt>
                <c:pt idx="7">
                  <c:v>41465</c:v>
                </c:pt>
                <c:pt idx="8">
                  <c:v>41466</c:v>
                </c:pt>
                <c:pt idx="9">
                  <c:v>41467</c:v>
                </c:pt>
                <c:pt idx="10">
                  <c:v>41470</c:v>
                </c:pt>
                <c:pt idx="11">
                  <c:v>41471</c:v>
                </c:pt>
                <c:pt idx="12">
                  <c:v>41472</c:v>
                </c:pt>
                <c:pt idx="13">
                  <c:v>41473</c:v>
                </c:pt>
                <c:pt idx="14">
                  <c:v>41474</c:v>
                </c:pt>
                <c:pt idx="15">
                  <c:v>41477</c:v>
                </c:pt>
                <c:pt idx="16">
                  <c:v>41478</c:v>
                </c:pt>
                <c:pt idx="17">
                  <c:v>41479</c:v>
                </c:pt>
                <c:pt idx="18">
                  <c:v>41480</c:v>
                </c:pt>
                <c:pt idx="19">
                  <c:v>41481</c:v>
                </c:pt>
                <c:pt idx="20">
                  <c:v>41484</c:v>
                </c:pt>
                <c:pt idx="21">
                  <c:v>41485</c:v>
                </c:pt>
                <c:pt idx="22">
                  <c:v>41486</c:v>
                </c:pt>
                <c:pt idx="23">
                  <c:v>41487</c:v>
                </c:pt>
                <c:pt idx="24">
                  <c:v>41488</c:v>
                </c:pt>
                <c:pt idx="25">
                  <c:v>41491</c:v>
                </c:pt>
                <c:pt idx="26">
                  <c:v>41492</c:v>
                </c:pt>
                <c:pt idx="27">
                  <c:v>41493</c:v>
                </c:pt>
                <c:pt idx="28">
                  <c:v>41494</c:v>
                </c:pt>
                <c:pt idx="29">
                  <c:v>41495</c:v>
                </c:pt>
                <c:pt idx="30">
                  <c:v>41498</c:v>
                </c:pt>
                <c:pt idx="31">
                  <c:v>41499</c:v>
                </c:pt>
                <c:pt idx="32">
                  <c:v>41500</c:v>
                </c:pt>
                <c:pt idx="33">
                  <c:v>41501</c:v>
                </c:pt>
                <c:pt idx="34">
                  <c:v>41502</c:v>
                </c:pt>
                <c:pt idx="35">
                  <c:v>41505</c:v>
                </c:pt>
                <c:pt idx="36">
                  <c:v>41506</c:v>
                </c:pt>
                <c:pt idx="37">
                  <c:v>41507</c:v>
                </c:pt>
                <c:pt idx="38">
                  <c:v>41508</c:v>
                </c:pt>
                <c:pt idx="39">
                  <c:v>41509</c:v>
                </c:pt>
                <c:pt idx="40">
                  <c:v>41512</c:v>
                </c:pt>
                <c:pt idx="41">
                  <c:v>41513</c:v>
                </c:pt>
                <c:pt idx="42">
                  <c:v>41514</c:v>
                </c:pt>
                <c:pt idx="43">
                  <c:v>41515</c:v>
                </c:pt>
                <c:pt idx="44">
                  <c:v>41516</c:v>
                </c:pt>
                <c:pt idx="45">
                  <c:v>41519</c:v>
                </c:pt>
                <c:pt idx="46">
                  <c:v>41520</c:v>
                </c:pt>
                <c:pt idx="47">
                  <c:v>41521</c:v>
                </c:pt>
                <c:pt idx="48">
                  <c:v>41522</c:v>
                </c:pt>
                <c:pt idx="49">
                  <c:v>41523</c:v>
                </c:pt>
                <c:pt idx="50">
                  <c:v>41526</c:v>
                </c:pt>
                <c:pt idx="51">
                  <c:v>41527</c:v>
                </c:pt>
                <c:pt idx="52">
                  <c:v>41528</c:v>
                </c:pt>
                <c:pt idx="53">
                  <c:v>41529</c:v>
                </c:pt>
                <c:pt idx="54">
                  <c:v>41530</c:v>
                </c:pt>
                <c:pt idx="55">
                  <c:v>41533</c:v>
                </c:pt>
                <c:pt idx="56">
                  <c:v>41534</c:v>
                </c:pt>
                <c:pt idx="57">
                  <c:v>41535</c:v>
                </c:pt>
                <c:pt idx="58">
                  <c:v>41536</c:v>
                </c:pt>
                <c:pt idx="59">
                  <c:v>41537</c:v>
                </c:pt>
                <c:pt idx="60">
                  <c:v>41540</c:v>
                </c:pt>
                <c:pt idx="61">
                  <c:v>41541</c:v>
                </c:pt>
                <c:pt idx="62">
                  <c:v>41542</c:v>
                </c:pt>
                <c:pt idx="63">
                  <c:v>41543</c:v>
                </c:pt>
                <c:pt idx="64">
                  <c:v>41544</c:v>
                </c:pt>
                <c:pt idx="65">
                  <c:v>41547</c:v>
                </c:pt>
                <c:pt idx="66">
                  <c:v>41548</c:v>
                </c:pt>
                <c:pt idx="67">
                  <c:v>41549</c:v>
                </c:pt>
                <c:pt idx="68">
                  <c:v>41550</c:v>
                </c:pt>
                <c:pt idx="69">
                  <c:v>41551</c:v>
                </c:pt>
                <c:pt idx="70">
                  <c:v>41554</c:v>
                </c:pt>
                <c:pt idx="71">
                  <c:v>41555</c:v>
                </c:pt>
                <c:pt idx="72">
                  <c:v>41556</c:v>
                </c:pt>
                <c:pt idx="73">
                  <c:v>41557</c:v>
                </c:pt>
                <c:pt idx="74">
                  <c:v>41558</c:v>
                </c:pt>
                <c:pt idx="75">
                  <c:v>41561</c:v>
                </c:pt>
                <c:pt idx="76">
                  <c:v>41562</c:v>
                </c:pt>
                <c:pt idx="77">
                  <c:v>41563</c:v>
                </c:pt>
                <c:pt idx="78">
                  <c:v>41564</c:v>
                </c:pt>
                <c:pt idx="79">
                  <c:v>41565</c:v>
                </c:pt>
                <c:pt idx="80">
                  <c:v>41568</c:v>
                </c:pt>
                <c:pt idx="81">
                  <c:v>41569</c:v>
                </c:pt>
                <c:pt idx="82">
                  <c:v>41570</c:v>
                </c:pt>
                <c:pt idx="83">
                  <c:v>41571</c:v>
                </c:pt>
                <c:pt idx="84">
                  <c:v>41572</c:v>
                </c:pt>
                <c:pt idx="85">
                  <c:v>41575</c:v>
                </c:pt>
                <c:pt idx="86">
                  <c:v>41576</c:v>
                </c:pt>
                <c:pt idx="87">
                  <c:v>41577</c:v>
                </c:pt>
                <c:pt idx="88">
                  <c:v>41578</c:v>
                </c:pt>
                <c:pt idx="89">
                  <c:v>41579</c:v>
                </c:pt>
                <c:pt idx="90">
                  <c:v>41582</c:v>
                </c:pt>
                <c:pt idx="91">
                  <c:v>41583</c:v>
                </c:pt>
                <c:pt idx="92">
                  <c:v>41584</c:v>
                </c:pt>
                <c:pt idx="93">
                  <c:v>41585</c:v>
                </c:pt>
                <c:pt idx="94">
                  <c:v>41586</c:v>
                </c:pt>
                <c:pt idx="95">
                  <c:v>41589</c:v>
                </c:pt>
                <c:pt idx="96">
                  <c:v>41590</c:v>
                </c:pt>
                <c:pt idx="97">
                  <c:v>41591</c:v>
                </c:pt>
                <c:pt idx="98">
                  <c:v>41592</c:v>
                </c:pt>
                <c:pt idx="99">
                  <c:v>41593</c:v>
                </c:pt>
                <c:pt idx="100">
                  <c:v>41596</c:v>
                </c:pt>
                <c:pt idx="101">
                  <c:v>41597</c:v>
                </c:pt>
                <c:pt idx="102">
                  <c:v>41598</c:v>
                </c:pt>
                <c:pt idx="103">
                  <c:v>41599</c:v>
                </c:pt>
                <c:pt idx="104">
                  <c:v>41600</c:v>
                </c:pt>
                <c:pt idx="105">
                  <c:v>41603</c:v>
                </c:pt>
                <c:pt idx="106">
                  <c:v>41604</c:v>
                </c:pt>
                <c:pt idx="107">
                  <c:v>41605</c:v>
                </c:pt>
                <c:pt idx="108">
                  <c:v>41606</c:v>
                </c:pt>
                <c:pt idx="109">
                  <c:v>41607</c:v>
                </c:pt>
                <c:pt idx="110">
                  <c:v>41610</c:v>
                </c:pt>
                <c:pt idx="111">
                  <c:v>41611</c:v>
                </c:pt>
                <c:pt idx="112">
                  <c:v>41612</c:v>
                </c:pt>
                <c:pt idx="113">
                  <c:v>41613</c:v>
                </c:pt>
                <c:pt idx="114">
                  <c:v>41614</c:v>
                </c:pt>
                <c:pt idx="115">
                  <c:v>41617</c:v>
                </c:pt>
                <c:pt idx="116">
                  <c:v>41618</c:v>
                </c:pt>
                <c:pt idx="117">
                  <c:v>41619</c:v>
                </c:pt>
                <c:pt idx="118">
                  <c:v>41620</c:v>
                </c:pt>
                <c:pt idx="119">
                  <c:v>41621</c:v>
                </c:pt>
                <c:pt idx="120">
                  <c:v>41624</c:v>
                </c:pt>
                <c:pt idx="121">
                  <c:v>41625</c:v>
                </c:pt>
                <c:pt idx="122">
                  <c:v>41626</c:v>
                </c:pt>
                <c:pt idx="123">
                  <c:v>41627</c:v>
                </c:pt>
                <c:pt idx="124">
                  <c:v>41628</c:v>
                </c:pt>
                <c:pt idx="125">
                  <c:v>41631</c:v>
                </c:pt>
                <c:pt idx="126">
                  <c:v>41632</c:v>
                </c:pt>
                <c:pt idx="127">
                  <c:v>41633</c:v>
                </c:pt>
                <c:pt idx="128">
                  <c:v>41634</c:v>
                </c:pt>
                <c:pt idx="129">
                  <c:v>41635</c:v>
                </c:pt>
                <c:pt idx="130">
                  <c:v>41638</c:v>
                </c:pt>
                <c:pt idx="131">
                  <c:v>41639</c:v>
                </c:pt>
                <c:pt idx="132">
                  <c:v>41640</c:v>
                </c:pt>
                <c:pt idx="133">
                  <c:v>41641</c:v>
                </c:pt>
                <c:pt idx="134">
                  <c:v>41642</c:v>
                </c:pt>
                <c:pt idx="135">
                  <c:v>41645</c:v>
                </c:pt>
                <c:pt idx="136">
                  <c:v>41646</c:v>
                </c:pt>
                <c:pt idx="137">
                  <c:v>41647</c:v>
                </c:pt>
                <c:pt idx="138">
                  <c:v>41648</c:v>
                </c:pt>
                <c:pt idx="139">
                  <c:v>41649</c:v>
                </c:pt>
                <c:pt idx="140">
                  <c:v>41652</c:v>
                </c:pt>
                <c:pt idx="141">
                  <c:v>41653</c:v>
                </c:pt>
                <c:pt idx="142">
                  <c:v>41654</c:v>
                </c:pt>
                <c:pt idx="143">
                  <c:v>41655</c:v>
                </c:pt>
                <c:pt idx="144">
                  <c:v>41656</c:v>
                </c:pt>
                <c:pt idx="145">
                  <c:v>41659</c:v>
                </c:pt>
                <c:pt idx="146">
                  <c:v>41660</c:v>
                </c:pt>
                <c:pt idx="147">
                  <c:v>41661</c:v>
                </c:pt>
                <c:pt idx="148">
                  <c:v>41662</c:v>
                </c:pt>
                <c:pt idx="149">
                  <c:v>41663</c:v>
                </c:pt>
                <c:pt idx="150">
                  <c:v>41666</c:v>
                </c:pt>
                <c:pt idx="151">
                  <c:v>41667</c:v>
                </c:pt>
                <c:pt idx="152">
                  <c:v>41668</c:v>
                </c:pt>
                <c:pt idx="153">
                  <c:v>41669</c:v>
                </c:pt>
                <c:pt idx="154">
                  <c:v>41670</c:v>
                </c:pt>
                <c:pt idx="155">
                  <c:v>41673</c:v>
                </c:pt>
                <c:pt idx="156">
                  <c:v>41674</c:v>
                </c:pt>
                <c:pt idx="157">
                  <c:v>41675</c:v>
                </c:pt>
                <c:pt idx="158">
                  <c:v>41676</c:v>
                </c:pt>
                <c:pt idx="159">
                  <c:v>41677</c:v>
                </c:pt>
                <c:pt idx="160">
                  <c:v>41680</c:v>
                </c:pt>
                <c:pt idx="161">
                  <c:v>41681</c:v>
                </c:pt>
                <c:pt idx="162">
                  <c:v>41682</c:v>
                </c:pt>
                <c:pt idx="163">
                  <c:v>41683</c:v>
                </c:pt>
                <c:pt idx="164">
                  <c:v>41684</c:v>
                </c:pt>
                <c:pt idx="165">
                  <c:v>41687</c:v>
                </c:pt>
                <c:pt idx="166">
                  <c:v>41688</c:v>
                </c:pt>
                <c:pt idx="167">
                  <c:v>41689</c:v>
                </c:pt>
                <c:pt idx="168">
                  <c:v>41690</c:v>
                </c:pt>
                <c:pt idx="169">
                  <c:v>41691</c:v>
                </c:pt>
                <c:pt idx="170">
                  <c:v>41694</c:v>
                </c:pt>
                <c:pt idx="171">
                  <c:v>41695</c:v>
                </c:pt>
                <c:pt idx="172">
                  <c:v>41696</c:v>
                </c:pt>
                <c:pt idx="173">
                  <c:v>41697</c:v>
                </c:pt>
                <c:pt idx="174">
                  <c:v>41698</c:v>
                </c:pt>
                <c:pt idx="175">
                  <c:v>41701</c:v>
                </c:pt>
                <c:pt idx="176">
                  <c:v>41702</c:v>
                </c:pt>
                <c:pt idx="177">
                  <c:v>41703</c:v>
                </c:pt>
              </c:numCache>
            </c:numRef>
          </c:cat>
          <c:val>
            <c:numRef>
              <c:f>Sheet1!$B$2:$B$179</c:f>
              <c:numCache>
                <c:formatCode>General</c:formatCode>
                <c:ptCount val="178"/>
                <c:pt idx="0">
                  <c:v>253</c:v>
                </c:pt>
                <c:pt idx="1">
                  <c:v>253</c:v>
                </c:pt>
                <c:pt idx="2">
                  <c:v>254</c:v>
                </c:pt>
                <c:pt idx="3">
                  <c:v>255</c:v>
                </c:pt>
                <c:pt idx="4">
                  <c:v>253</c:v>
                </c:pt>
                <c:pt idx="5">
                  <c:v>251</c:v>
                </c:pt>
                <c:pt idx="6">
                  <c:v>249</c:v>
                </c:pt>
                <c:pt idx="7">
                  <c:v>254</c:v>
                </c:pt>
                <c:pt idx="8">
                  <c:v>257</c:v>
                </c:pt>
                <c:pt idx="9">
                  <c:v>257</c:v>
                </c:pt>
                <c:pt idx="10">
                  <c:v>253</c:v>
                </c:pt>
                <c:pt idx="11">
                  <c:v>256</c:v>
                </c:pt>
                <c:pt idx="12">
                  <c:v>255</c:v>
                </c:pt>
                <c:pt idx="13">
                  <c:v>256</c:v>
                </c:pt>
                <c:pt idx="14">
                  <c:v>256</c:v>
                </c:pt>
                <c:pt idx="15">
                  <c:v>257</c:v>
                </c:pt>
                <c:pt idx="16">
                  <c:v>255</c:v>
                </c:pt>
                <c:pt idx="17">
                  <c:v>254</c:v>
                </c:pt>
                <c:pt idx="18">
                  <c:v>251</c:v>
                </c:pt>
                <c:pt idx="19">
                  <c:v>251</c:v>
                </c:pt>
                <c:pt idx="20">
                  <c:v>249</c:v>
                </c:pt>
                <c:pt idx="21">
                  <c:v>250</c:v>
                </c:pt>
                <c:pt idx="22">
                  <c:v>252</c:v>
                </c:pt>
                <c:pt idx="23">
                  <c:v>254</c:v>
                </c:pt>
                <c:pt idx="24">
                  <c:v>253</c:v>
                </c:pt>
                <c:pt idx="25">
                  <c:v>247</c:v>
                </c:pt>
                <c:pt idx="26">
                  <c:v>248</c:v>
                </c:pt>
                <c:pt idx="27">
                  <c:v>249</c:v>
                </c:pt>
                <c:pt idx="28">
                  <c:v>247</c:v>
                </c:pt>
                <c:pt idx="29">
                  <c:v>247</c:v>
                </c:pt>
                <c:pt idx="30">
                  <c:v>246</c:v>
                </c:pt>
                <c:pt idx="31">
                  <c:v>247</c:v>
                </c:pt>
                <c:pt idx="32">
                  <c:v>244</c:v>
                </c:pt>
                <c:pt idx="33">
                  <c:v>249</c:v>
                </c:pt>
                <c:pt idx="34">
                  <c:v>248</c:v>
                </c:pt>
                <c:pt idx="35">
                  <c:v>249</c:v>
                </c:pt>
                <c:pt idx="36">
                  <c:v>251</c:v>
                </c:pt>
                <c:pt idx="37">
                  <c:v>251</c:v>
                </c:pt>
                <c:pt idx="38">
                  <c:v>251</c:v>
                </c:pt>
                <c:pt idx="39">
                  <c:v>252</c:v>
                </c:pt>
                <c:pt idx="40">
                  <c:v>256</c:v>
                </c:pt>
                <c:pt idx="41">
                  <c:v>261</c:v>
                </c:pt>
                <c:pt idx="42">
                  <c:v>257</c:v>
                </c:pt>
                <c:pt idx="43">
                  <c:v>252</c:v>
                </c:pt>
                <c:pt idx="44">
                  <c:v>251</c:v>
                </c:pt>
                <c:pt idx="45">
                  <c:v>253</c:v>
                </c:pt>
                <c:pt idx="46">
                  <c:v>253</c:v>
                </c:pt>
                <c:pt idx="47">
                  <c:v>253</c:v>
                </c:pt>
                <c:pt idx="48">
                  <c:v>251</c:v>
                </c:pt>
                <c:pt idx="49">
                  <c:v>252</c:v>
                </c:pt>
                <c:pt idx="50">
                  <c:v>254</c:v>
                </c:pt>
                <c:pt idx="51">
                  <c:v>253</c:v>
                </c:pt>
                <c:pt idx="52">
                  <c:v>254</c:v>
                </c:pt>
                <c:pt idx="53">
                  <c:v>252</c:v>
                </c:pt>
                <c:pt idx="54">
                  <c:v>251</c:v>
                </c:pt>
                <c:pt idx="55">
                  <c:v>251</c:v>
                </c:pt>
                <c:pt idx="56">
                  <c:v>251</c:v>
                </c:pt>
                <c:pt idx="57">
                  <c:v>250</c:v>
                </c:pt>
                <c:pt idx="58">
                  <c:v>254</c:v>
                </c:pt>
                <c:pt idx="59">
                  <c:v>254</c:v>
                </c:pt>
                <c:pt idx="60">
                  <c:v>253</c:v>
                </c:pt>
                <c:pt idx="61">
                  <c:v>256</c:v>
                </c:pt>
                <c:pt idx="62">
                  <c:v>258</c:v>
                </c:pt>
                <c:pt idx="63">
                  <c:v>258</c:v>
                </c:pt>
                <c:pt idx="64">
                  <c:v>262</c:v>
                </c:pt>
                <c:pt idx="65">
                  <c:v>265</c:v>
                </c:pt>
                <c:pt idx="66">
                  <c:v>262</c:v>
                </c:pt>
                <c:pt idx="67">
                  <c:v>263</c:v>
                </c:pt>
                <c:pt idx="68">
                  <c:v>268</c:v>
                </c:pt>
                <c:pt idx="69">
                  <c:v>269</c:v>
                </c:pt>
                <c:pt idx="70">
                  <c:v>271</c:v>
                </c:pt>
                <c:pt idx="71">
                  <c:v>274</c:v>
                </c:pt>
                <c:pt idx="72">
                  <c:v>272</c:v>
                </c:pt>
                <c:pt idx="73">
                  <c:v>274</c:v>
                </c:pt>
                <c:pt idx="74">
                  <c:v>273</c:v>
                </c:pt>
                <c:pt idx="75">
                  <c:v>274</c:v>
                </c:pt>
                <c:pt idx="76">
                  <c:v>274</c:v>
                </c:pt>
                <c:pt idx="77">
                  <c:v>272</c:v>
                </c:pt>
                <c:pt idx="78">
                  <c:v>275</c:v>
                </c:pt>
                <c:pt idx="79">
                  <c:v>280</c:v>
                </c:pt>
                <c:pt idx="80">
                  <c:v>281</c:v>
                </c:pt>
                <c:pt idx="81">
                  <c:v>282</c:v>
                </c:pt>
                <c:pt idx="82">
                  <c:v>287</c:v>
                </c:pt>
                <c:pt idx="83">
                  <c:v>284</c:v>
                </c:pt>
                <c:pt idx="84">
                  <c:v>284</c:v>
                </c:pt>
                <c:pt idx="85">
                  <c:v>282</c:v>
                </c:pt>
                <c:pt idx="86">
                  <c:v>280</c:v>
                </c:pt>
                <c:pt idx="87">
                  <c:v>280</c:v>
                </c:pt>
                <c:pt idx="88">
                  <c:v>277</c:v>
                </c:pt>
                <c:pt idx="89">
                  <c:v>276</c:v>
                </c:pt>
                <c:pt idx="90">
                  <c:v>276</c:v>
                </c:pt>
                <c:pt idx="91">
                  <c:v>274</c:v>
                </c:pt>
                <c:pt idx="92">
                  <c:v>279</c:v>
                </c:pt>
                <c:pt idx="93">
                  <c:v>277</c:v>
                </c:pt>
                <c:pt idx="94">
                  <c:v>276</c:v>
                </c:pt>
                <c:pt idx="95">
                  <c:v>278</c:v>
                </c:pt>
                <c:pt idx="96">
                  <c:v>278</c:v>
                </c:pt>
                <c:pt idx="97">
                  <c:v>275</c:v>
                </c:pt>
                <c:pt idx="98">
                  <c:v>278</c:v>
                </c:pt>
                <c:pt idx="99">
                  <c:v>278</c:v>
                </c:pt>
                <c:pt idx="100">
                  <c:v>279</c:v>
                </c:pt>
                <c:pt idx="101">
                  <c:v>281</c:v>
                </c:pt>
                <c:pt idx="102">
                  <c:v>279</c:v>
                </c:pt>
                <c:pt idx="103">
                  <c:v>283</c:v>
                </c:pt>
                <c:pt idx="104">
                  <c:v>283</c:v>
                </c:pt>
                <c:pt idx="105">
                  <c:v>283</c:v>
                </c:pt>
                <c:pt idx="106">
                  <c:v>281</c:v>
                </c:pt>
                <c:pt idx="107">
                  <c:v>283</c:v>
                </c:pt>
                <c:pt idx="108">
                  <c:v>284</c:v>
                </c:pt>
                <c:pt idx="109">
                  <c:v>289</c:v>
                </c:pt>
                <c:pt idx="110">
                  <c:v>291</c:v>
                </c:pt>
                <c:pt idx="111">
                  <c:v>291</c:v>
                </c:pt>
                <c:pt idx="112">
                  <c:v>296</c:v>
                </c:pt>
                <c:pt idx="113">
                  <c:v>292</c:v>
                </c:pt>
                <c:pt idx="114">
                  <c:v>292</c:v>
                </c:pt>
                <c:pt idx="115">
                  <c:v>291</c:v>
                </c:pt>
                <c:pt idx="116">
                  <c:v>290</c:v>
                </c:pt>
                <c:pt idx="117">
                  <c:v>290</c:v>
                </c:pt>
                <c:pt idx="118">
                  <c:v>288</c:v>
                </c:pt>
                <c:pt idx="119">
                  <c:v>288</c:v>
                </c:pt>
                <c:pt idx="120">
                  <c:v>288</c:v>
                </c:pt>
                <c:pt idx="121">
                  <c:v>289</c:v>
                </c:pt>
                <c:pt idx="122">
                  <c:v>288</c:v>
                </c:pt>
                <c:pt idx="123">
                  <c:v>288</c:v>
                </c:pt>
                <c:pt idx="124">
                  <c:v>289</c:v>
                </c:pt>
                <c:pt idx="125">
                  <c:v>290</c:v>
                </c:pt>
                <c:pt idx="126">
                  <c:v>289</c:v>
                </c:pt>
                <c:pt idx="127">
                  <c:v>289</c:v>
                </c:pt>
                <c:pt idx="128">
                  <c:v>290</c:v>
                </c:pt>
                <c:pt idx="129">
                  <c:v>290</c:v>
                </c:pt>
                <c:pt idx="130">
                  <c:v>291</c:v>
                </c:pt>
                <c:pt idx="131">
                  <c:v>290</c:v>
                </c:pt>
                <c:pt idx="132">
                  <c:v>291</c:v>
                </c:pt>
                <c:pt idx="133">
                  <c:v>289</c:v>
                </c:pt>
                <c:pt idx="134">
                  <c:v>288</c:v>
                </c:pt>
                <c:pt idx="135">
                  <c:v>288</c:v>
                </c:pt>
                <c:pt idx="136">
                  <c:v>285</c:v>
                </c:pt>
                <c:pt idx="137">
                  <c:v>283</c:v>
                </c:pt>
                <c:pt idx="138">
                  <c:v>278</c:v>
                </c:pt>
                <c:pt idx="139">
                  <c:v>278</c:v>
                </c:pt>
                <c:pt idx="140">
                  <c:v>275</c:v>
                </c:pt>
                <c:pt idx="141">
                  <c:v>276</c:v>
                </c:pt>
                <c:pt idx="142">
                  <c:v>274</c:v>
                </c:pt>
                <c:pt idx="143">
                  <c:v>270</c:v>
                </c:pt>
                <c:pt idx="144">
                  <c:v>268</c:v>
                </c:pt>
                <c:pt idx="145">
                  <c:v>268</c:v>
                </c:pt>
                <c:pt idx="146">
                  <c:v>270</c:v>
                </c:pt>
                <c:pt idx="147">
                  <c:v>271</c:v>
                </c:pt>
                <c:pt idx="148">
                  <c:v>276</c:v>
                </c:pt>
                <c:pt idx="149">
                  <c:v>273</c:v>
                </c:pt>
                <c:pt idx="150">
                  <c:v>274</c:v>
                </c:pt>
                <c:pt idx="151">
                  <c:v>271</c:v>
                </c:pt>
                <c:pt idx="152">
                  <c:v>269</c:v>
                </c:pt>
                <c:pt idx="153">
                  <c:v>266</c:v>
                </c:pt>
                <c:pt idx="154">
                  <c:v>266</c:v>
                </c:pt>
                <c:pt idx="155">
                  <c:v>268</c:v>
                </c:pt>
                <c:pt idx="156">
                  <c:v>268</c:v>
                </c:pt>
                <c:pt idx="157">
                  <c:v>268</c:v>
                </c:pt>
                <c:pt idx="158" formatCode="0.00">
                  <c:v>270</c:v>
                </c:pt>
                <c:pt idx="159" formatCode="0.00">
                  <c:v>270</c:v>
                </c:pt>
                <c:pt idx="160" formatCode="0.00">
                  <c:v>271</c:v>
                </c:pt>
                <c:pt idx="161" formatCode="0.00">
                  <c:v>273</c:v>
                </c:pt>
                <c:pt idx="162" formatCode="0.00">
                  <c:v>271</c:v>
                </c:pt>
                <c:pt idx="163" formatCode="0.00">
                  <c:v>272</c:v>
                </c:pt>
                <c:pt idx="164" formatCode="0.00">
                  <c:v>274</c:v>
                </c:pt>
                <c:pt idx="165" formatCode="0.00">
                  <c:v>274</c:v>
                </c:pt>
                <c:pt idx="166" formatCode="0.00">
                  <c:v>277</c:v>
                </c:pt>
                <c:pt idx="167" formatCode="0.00">
                  <c:v>278</c:v>
                </c:pt>
                <c:pt idx="168" formatCode="0.00">
                  <c:v>277</c:v>
                </c:pt>
                <c:pt idx="169" formatCode="0.00">
                  <c:v>278</c:v>
                </c:pt>
                <c:pt idx="170" formatCode="0.00">
                  <c:v>275</c:v>
                </c:pt>
                <c:pt idx="171" formatCode="0.00">
                  <c:v>276</c:v>
                </c:pt>
                <c:pt idx="172" formatCode="0.00">
                  <c:v>275</c:v>
                </c:pt>
                <c:pt idx="173" formatCode="0.00">
                  <c:v>277</c:v>
                </c:pt>
                <c:pt idx="174" formatCode="0.00">
                  <c:v>281</c:v>
                </c:pt>
                <c:pt idx="175" formatCode="0.00">
                  <c:v>288</c:v>
                </c:pt>
                <c:pt idx="176" formatCode="0.00">
                  <c:v>286</c:v>
                </c:pt>
                <c:pt idx="177" formatCode="0.00">
                  <c:v>292</c:v>
                </c:pt>
              </c:numCache>
            </c:numRef>
          </c:val>
          <c:smooth val="0"/>
        </c:ser>
        <c:ser>
          <c:idx val="1"/>
          <c:order val="1"/>
          <c:tx>
            <c:strRef>
              <c:f>Sheet1!$C$1</c:f>
              <c:strCache>
                <c:ptCount val="1"/>
                <c:pt idx="0">
                  <c:v>HRW</c:v>
                </c:pt>
              </c:strCache>
            </c:strRef>
          </c:tx>
          <c:spPr>
            <a:ln w="38100"/>
          </c:spPr>
          <c:marker>
            <c:symbol val="none"/>
          </c:marker>
          <c:cat>
            <c:numRef>
              <c:f>Sheet1!$A$2:$A$179</c:f>
              <c:numCache>
                <c:formatCode>m/d/yyyy</c:formatCode>
                <c:ptCount val="178"/>
                <c:pt idx="0">
                  <c:v>41456</c:v>
                </c:pt>
                <c:pt idx="1">
                  <c:v>41457</c:v>
                </c:pt>
                <c:pt idx="2">
                  <c:v>41458</c:v>
                </c:pt>
                <c:pt idx="3">
                  <c:v>41459</c:v>
                </c:pt>
                <c:pt idx="4">
                  <c:v>41460</c:v>
                </c:pt>
                <c:pt idx="5">
                  <c:v>41463</c:v>
                </c:pt>
                <c:pt idx="6">
                  <c:v>41464</c:v>
                </c:pt>
                <c:pt idx="7">
                  <c:v>41465</c:v>
                </c:pt>
                <c:pt idx="8">
                  <c:v>41466</c:v>
                </c:pt>
                <c:pt idx="9">
                  <c:v>41467</c:v>
                </c:pt>
                <c:pt idx="10">
                  <c:v>41470</c:v>
                </c:pt>
                <c:pt idx="11">
                  <c:v>41471</c:v>
                </c:pt>
                <c:pt idx="12">
                  <c:v>41472</c:v>
                </c:pt>
                <c:pt idx="13">
                  <c:v>41473</c:v>
                </c:pt>
                <c:pt idx="14">
                  <c:v>41474</c:v>
                </c:pt>
                <c:pt idx="15">
                  <c:v>41477</c:v>
                </c:pt>
                <c:pt idx="16">
                  <c:v>41478</c:v>
                </c:pt>
                <c:pt idx="17">
                  <c:v>41479</c:v>
                </c:pt>
                <c:pt idx="18">
                  <c:v>41480</c:v>
                </c:pt>
                <c:pt idx="19">
                  <c:v>41481</c:v>
                </c:pt>
                <c:pt idx="20">
                  <c:v>41484</c:v>
                </c:pt>
                <c:pt idx="21">
                  <c:v>41485</c:v>
                </c:pt>
                <c:pt idx="22">
                  <c:v>41486</c:v>
                </c:pt>
                <c:pt idx="23">
                  <c:v>41487</c:v>
                </c:pt>
                <c:pt idx="24">
                  <c:v>41488</c:v>
                </c:pt>
                <c:pt idx="25">
                  <c:v>41491</c:v>
                </c:pt>
                <c:pt idx="26">
                  <c:v>41492</c:v>
                </c:pt>
                <c:pt idx="27">
                  <c:v>41493</c:v>
                </c:pt>
                <c:pt idx="28">
                  <c:v>41494</c:v>
                </c:pt>
                <c:pt idx="29">
                  <c:v>41495</c:v>
                </c:pt>
                <c:pt idx="30">
                  <c:v>41498</c:v>
                </c:pt>
                <c:pt idx="31">
                  <c:v>41499</c:v>
                </c:pt>
                <c:pt idx="32">
                  <c:v>41500</c:v>
                </c:pt>
                <c:pt idx="33">
                  <c:v>41501</c:v>
                </c:pt>
                <c:pt idx="34">
                  <c:v>41502</c:v>
                </c:pt>
                <c:pt idx="35">
                  <c:v>41505</c:v>
                </c:pt>
                <c:pt idx="36">
                  <c:v>41506</c:v>
                </c:pt>
                <c:pt idx="37">
                  <c:v>41507</c:v>
                </c:pt>
                <c:pt idx="38">
                  <c:v>41508</c:v>
                </c:pt>
                <c:pt idx="39">
                  <c:v>41509</c:v>
                </c:pt>
                <c:pt idx="40">
                  <c:v>41512</c:v>
                </c:pt>
                <c:pt idx="41">
                  <c:v>41513</c:v>
                </c:pt>
                <c:pt idx="42">
                  <c:v>41514</c:v>
                </c:pt>
                <c:pt idx="43">
                  <c:v>41515</c:v>
                </c:pt>
                <c:pt idx="44">
                  <c:v>41516</c:v>
                </c:pt>
                <c:pt idx="45">
                  <c:v>41519</c:v>
                </c:pt>
                <c:pt idx="46">
                  <c:v>41520</c:v>
                </c:pt>
                <c:pt idx="47">
                  <c:v>41521</c:v>
                </c:pt>
                <c:pt idx="48">
                  <c:v>41522</c:v>
                </c:pt>
                <c:pt idx="49">
                  <c:v>41523</c:v>
                </c:pt>
                <c:pt idx="50">
                  <c:v>41526</c:v>
                </c:pt>
                <c:pt idx="51">
                  <c:v>41527</c:v>
                </c:pt>
                <c:pt idx="52">
                  <c:v>41528</c:v>
                </c:pt>
                <c:pt idx="53">
                  <c:v>41529</c:v>
                </c:pt>
                <c:pt idx="54">
                  <c:v>41530</c:v>
                </c:pt>
                <c:pt idx="55">
                  <c:v>41533</c:v>
                </c:pt>
                <c:pt idx="56">
                  <c:v>41534</c:v>
                </c:pt>
                <c:pt idx="57">
                  <c:v>41535</c:v>
                </c:pt>
                <c:pt idx="58">
                  <c:v>41536</c:v>
                </c:pt>
                <c:pt idx="59">
                  <c:v>41537</c:v>
                </c:pt>
                <c:pt idx="60">
                  <c:v>41540</c:v>
                </c:pt>
                <c:pt idx="61">
                  <c:v>41541</c:v>
                </c:pt>
                <c:pt idx="62">
                  <c:v>41542</c:v>
                </c:pt>
                <c:pt idx="63">
                  <c:v>41543</c:v>
                </c:pt>
                <c:pt idx="64">
                  <c:v>41544</c:v>
                </c:pt>
                <c:pt idx="65">
                  <c:v>41547</c:v>
                </c:pt>
                <c:pt idx="66">
                  <c:v>41548</c:v>
                </c:pt>
                <c:pt idx="67">
                  <c:v>41549</c:v>
                </c:pt>
                <c:pt idx="68">
                  <c:v>41550</c:v>
                </c:pt>
                <c:pt idx="69">
                  <c:v>41551</c:v>
                </c:pt>
                <c:pt idx="70">
                  <c:v>41554</c:v>
                </c:pt>
                <c:pt idx="71">
                  <c:v>41555</c:v>
                </c:pt>
                <c:pt idx="72">
                  <c:v>41556</c:v>
                </c:pt>
                <c:pt idx="73">
                  <c:v>41557</c:v>
                </c:pt>
                <c:pt idx="74">
                  <c:v>41558</c:v>
                </c:pt>
                <c:pt idx="75">
                  <c:v>41561</c:v>
                </c:pt>
                <c:pt idx="76">
                  <c:v>41562</c:v>
                </c:pt>
                <c:pt idx="77">
                  <c:v>41563</c:v>
                </c:pt>
                <c:pt idx="78">
                  <c:v>41564</c:v>
                </c:pt>
                <c:pt idx="79">
                  <c:v>41565</c:v>
                </c:pt>
                <c:pt idx="80">
                  <c:v>41568</c:v>
                </c:pt>
                <c:pt idx="81">
                  <c:v>41569</c:v>
                </c:pt>
                <c:pt idx="82">
                  <c:v>41570</c:v>
                </c:pt>
                <c:pt idx="83">
                  <c:v>41571</c:v>
                </c:pt>
                <c:pt idx="84">
                  <c:v>41572</c:v>
                </c:pt>
                <c:pt idx="85">
                  <c:v>41575</c:v>
                </c:pt>
                <c:pt idx="86">
                  <c:v>41576</c:v>
                </c:pt>
                <c:pt idx="87">
                  <c:v>41577</c:v>
                </c:pt>
                <c:pt idx="88">
                  <c:v>41578</c:v>
                </c:pt>
                <c:pt idx="89">
                  <c:v>41579</c:v>
                </c:pt>
                <c:pt idx="90">
                  <c:v>41582</c:v>
                </c:pt>
                <c:pt idx="91">
                  <c:v>41583</c:v>
                </c:pt>
                <c:pt idx="92">
                  <c:v>41584</c:v>
                </c:pt>
                <c:pt idx="93">
                  <c:v>41585</c:v>
                </c:pt>
                <c:pt idx="94">
                  <c:v>41586</c:v>
                </c:pt>
                <c:pt idx="95">
                  <c:v>41589</c:v>
                </c:pt>
                <c:pt idx="96">
                  <c:v>41590</c:v>
                </c:pt>
                <c:pt idx="97">
                  <c:v>41591</c:v>
                </c:pt>
                <c:pt idx="98">
                  <c:v>41592</c:v>
                </c:pt>
                <c:pt idx="99">
                  <c:v>41593</c:v>
                </c:pt>
                <c:pt idx="100">
                  <c:v>41596</c:v>
                </c:pt>
                <c:pt idx="101">
                  <c:v>41597</c:v>
                </c:pt>
                <c:pt idx="102">
                  <c:v>41598</c:v>
                </c:pt>
                <c:pt idx="103">
                  <c:v>41599</c:v>
                </c:pt>
                <c:pt idx="104">
                  <c:v>41600</c:v>
                </c:pt>
                <c:pt idx="105">
                  <c:v>41603</c:v>
                </c:pt>
                <c:pt idx="106">
                  <c:v>41604</c:v>
                </c:pt>
                <c:pt idx="107">
                  <c:v>41605</c:v>
                </c:pt>
                <c:pt idx="108">
                  <c:v>41606</c:v>
                </c:pt>
                <c:pt idx="109">
                  <c:v>41607</c:v>
                </c:pt>
                <c:pt idx="110">
                  <c:v>41610</c:v>
                </c:pt>
                <c:pt idx="111">
                  <c:v>41611</c:v>
                </c:pt>
                <c:pt idx="112">
                  <c:v>41612</c:v>
                </c:pt>
                <c:pt idx="113">
                  <c:v>41613</c:v>
                </c:pt>
                <c:pt idx="114">
                  <c:v>41614</c:v>
                </c:pt>
                <c:pt idx="115">
                  <c:v>41617</c:v>
                </c:pt>
                <c:pt idx="116">
                  <c:v>41618</c:v>
                </c:pt>
                <c:pt idx="117">
                  <c:v>41619</c:v>
                </c:pt>
                <c:pt idx="118">
                  <c:v>41620</c:v>
                </c:pt>
                <c:pt idx="119">
                  <c:v>41621</c:v>
                </c:pt>
                <c:pt idx="120">
                  <c:v>41624</c:v>
                </c:pt>
                <c:pt idx="121">
                  <c:v>41625</c:v>
                </c:pt>
                <c:pt idx="122">
                  <c:v>41626</c:v>
                </c:pt>
                <c:pt idx="123">
                  <c:v>41627</c:v>
                </c:pt>
                <c:pt idx="124">
                  <c:v>41628</c:v>
                </c:pt>
                <c:pt idx="125">
                  <c:v>41631</c:v>
                </c:pt>
                <c:pt idx="126">
                  <c:v>41632</c:v>
                </c:pt>
                <c:pt idx="127">
                  <c:v>41633</c:v>
                </c:pt>
                <c:pt idx="128">
                  <c:v>41634</c:v>
                </c:pt>
                <c:pt idx="129">
                  <c:v>41635</c:v>
                </c:pt>
                <c:pt idx="130">
                  <c:v>41638</c:v>
                </c:pt>
                <c:pt idx="131">
                  <c:v>41639</c:v>
                </c:pt>
                <c:pt idx="132">
                  <c:v>41640</c:v>
                </c:pt>
                <c:pt idx="133">
                  <c:v>41641</c:v>
                </c:pt>
                <c:pt idx="134">
                  <c:v>41642</c:v>
                </c:pt>
                <c:pt idx="135">
                  <c:v>41645</c:v>
                </c:pt>
                <c:pt idx="136">
                  <c:v>41646</c:v>
                </c:pt>
                <c:pt idx="137">
                  <c:v>41647</c:v>
                </c:pt>
                <c:pt idx="138">
                  <c:v>41648</c:v>
                </c:pt>
                <c:pt idx="139">
                  <c:v>41649</c:v>
                </c:pt>
                <c:pt idx="140">
                  <c:v>41652</c:v>
                </c:pt>
                <c:pt idx="141">
                  <c:v>41653</c:v>
                </c:pt>
                <c:pt idx="142">
                  <c:v>41654</c:v>
                </c:pt>
                <c:pt idx="143">
                  <c:v>41655</c:v>
                </c:pt>
                <c:pt idx="144">
                  <c:v>41656</c:v>
                </c:pt>
                <c:pt idx="145">
                  <c:v>41659</c:v>
                </c:pt>
                <c:pt idx="146">
                  <c:v>41660</c:v>
                </c:pt>
                <c:pt idx="147">
                  <c:v>41661</c:v>
                </c:pt>
                <c:pt idx="148">
                  <c:v>41662</c:v>
                </c:pt>
                <c:pt idx="149">
                  <c:v>41663</c:v>
                </c:pt>
                <c:pt idx="150">
                  <c:v>41666</c:v>
                </c:pt>
                <c:pt idx="151">
                  <c:v>41667</c:v>
                </c:pt>
                <c:pt idx="152">
                  <c:v>41668</c:v>
                </c:pt>
                <c:pt idx="153">
                  <c:v>41669</c:v>
                </c:pt>
                <c:pt idx="154">
                  <c:v>41670</c:v>
                </c:pt>
                <c:pt idx="155">
                  <c:v>41673</c:v>
                </c:pt>
                <c:pt idx="156">
                  <c:v>41674</c:v>
                </c:pt>
                <c:pt idx="157">
                  <c:v>41675</c:v>
                </c:pt>
                <c:pt idx="158">
                  <c:v>41676</c:v>
                </c:pt>
                <c:pt idx="159">
                  <c:v>41677</c:v>
                </c:pt>
                <c:pt idx="160">
                  <c:v>41680</c:v>
                </c:pt>
                <c:pt idx="161">
                  <c:v>41681</c:v>
                </c:pt>
                <c:pt idx="162">
                  <c:v>41682</c:v>
                </c:pt>
                <c:pt idx="163">
                  <c:v>41683</c:v>
                </c:pt>
                <c:pt idx="164">
                  <c:v>41684</c:v>
                </c:pt>
                <c:pt idx="165">
                  <c:v>41687</c:v>
                </c:pt>
                <c:pt idx="166">
                  <c:v>41688</c:v>
                </c:pt>
                <c:pt idx="167">
                  <c:v>41689</c:v>
                </c:pt>
                <c:pt idx="168">
                  <c:v>41690</c:v>
                </c:pt>
                <c:pt idx="169">
                  <c:v>41691</c:v>
                </c:pt>
                <c:pt idx="170">
                  <c:v>41694</c:v>
                </c:pt>
                <c:pt idx="171">
                  <c:v>41695</c:v>
                </c:pt>
                <c:pt idx="172">
                  <c:v>41696</c:v>
                </c:pt>
                <c:pt idx="173">
                  <c:v>41697</c:v>
                </c:pt>
                <c:pt idx="174">
                  <c:v>41698</c:v>
                </c:pt>
                <c:pt idx="175">
                  <c:v>41701</c:v>
                </c:pt>
                <c:pt idx="176">
                  <c:v>41702</c:v>
                </c:pt>
                <c:pt idx="177">
                  <c:v>41703</c:v>
                </c:pt>
              </c:numCache>
            </c:numRef>
          </c:cat>
          <c:val>
            <c:numRef>
              <c:f>Sheet1!$C$2:$C$179</c:f>
              <c:numCache>
                <c:formatCode>0.00</c:formatCode>
                <c:ptCount val="178"/>
                <c:pt idx="0">
                  <c:v>300</c:v>
                </c:pt>
                <c:pt idx="1">
                  <c:v>299</c:v>
                </c:pt>
                <c:pt idx="2">
                  <c:v>303</c:v>
                </c:pt>
                <c:pt idx="3">
                  <c:v>303</c:v>
                </c:pt>
                <c:pt idx="4">
                  <c:v>300</c:v>
                </c:pt>
                <c:pt idx="5">
                  <c:v>307</c:v>
                </c:pt>
                <c:pt idx="6">
                  <c:v>313</c:v>
                </c:pt>
                <c:pt idx="7">
                  <c:v>315</c:v>
                </c:pt>
                <c:pt idx="8">
                  <c:v>315</c:v>
                </c:pt>
                <c:pt idx="9">
                  <c:v>315</c:v>
                </c:pt>
                <c:pt idx="10">
                  <c:v>311</c:v>
                </c:pt>
                <c:pt idx="11">
                  <c:v>312</c:v>
                </c:pt>
                <c:pt idx="12">
                  <c:v>311</c:v>
                </c:pt>
                <c:pt idx="13">
                  <c:v>311</c:v>
                </c:pt>
                <c:pt idx="14">
                  <c:v>314</c:v>
                </c:pt>
                <c:pt idx="15">
                  <c:v>315</c:v>
                </c:pt>
                <c:pt idx="16">
                  <c:v>316</c:v>
                </c:pt>
                <c:pt idx="17">
                  <c:v>315</c:v>
                </c:pt>
                <c:pt idx="18">
                  <c:v>313</c:v>
                </c:pt>
                <c:pt idx="19">
                  <c:v>313</c:v>
                </c:pt>
                <c:pt idx="20">
                  <c:v>312</c:v>
                </c:pt>
                <c:pt idx="21">
                  <c:v>315</c:v>
                </c:pt>
                <c:pt idx="22">
                  <c:v>318</c:v>
                </c:pt>
                <c:pt idx="23">
                  <c:v>318</c:v>
                </c:pt>
                <c:pt idx="24">
                  <c:v>318</c:v>
                </c:pt>
                <c:pt idx="25">
                  <c:v>314</c:v>
                </c:pt>
                <c:pt idx="26">
                  <c:v>317</c:v>
                </c:pt>
                <c:pt idx="27">
                  <c:v>314</c:v>
                </c:pt>
                <c:pt idx="28">
                  <c:v>315</c:v>
                </c:pt>
                <c:pt idx="29">
                  <c:v>313</c:v>
                </c:pt>
                <c:pt idx="30">
                  <c:v>314</c:v>
                </c:pt>
                <c:pt idx="31">
                  <c:v>313</c:v>
                </c:pt>
                <c:pt idx="32">
                  <c:v>314</c:v>
                </c:pt>
                <c:pt idx="33">
                  <c:v>315</c:v>
                </c:pt>
                <c:pt idx="34">
                  <c:v>314</c:v>
                </c:pt>
                <c:pt idx="35">
                  <c:v>315</c:v>
                </c:pt>
                <c:pt idx="36">
                  <c:v>313</c:v>
                </c:pt>
                <c:pt idx="37">
                  <c:v>314</c:v>
                </c:pt>
                <c:pt idx="38">
                  <c:v>312</c:v>
                </c:pt>
                <c:pt idx="39">
                  <c:v>313</c:v>
                </c:pt>
                <c:pt idx="40">
                  <c:v>317</c:v>
                </c:pt>
                <c:pt idx="41">
                  <c:v>315</c:v>
                </c:pt>
                <c:pt idx="42">
                  <c:v>315</c:v>
                </c:pt>
                <c:pt idx="43">
                  <c:v>313</c:v>
                </c:pt>
                <c:pt idx="44">
                  <c:v>313</c:v>
                </c:pt>
                <c:pt idx="45">
                  <c:v>313</c:v>
                </c:pt>
                <c:pt idx="46">
                  <c:v>311</c:v>
                </c:pt>
                <c:pt idx="47">
                  <c:v>314</c:v>
                </c:pt>
                <c:pt idx="48">
                  <c:v>311</c:v>
                </c:pt>
                <c:pt idx="49">
                  <c:v>312</c:v>
                </c:pt>
                <c:pt idx="50">
                  <c:v>309</c:v>
                </c:pt>
                <c:pt idx="51">
                  <c:v>311</c:v>
                </c:pt>
                <c:pt idx="52">
                  <c:v>314</c:v>
                </c:pt>
                <c:pt idx="53">
                  <c:v>313</c:v>
                </c:pt>
                <c:pt idx="54">
                  <c:v>305</c:v>
                </c:pt>
                <c:pt idx="55">
                  <c:v>307</c:v>
                </c:pt>
                <c:pt idx="56">
                  <c:v>309</c:v>
                </c:pt>
                <c:pt idx="57">
                  <c:v>310</c:v>
                </c:pt>
                <c:pt idx="58">
                  <c:v>313</c:v>
                </c:pt>
                <c:pt idx="59">
                  <c:v>310</c:v>
                </c:pt>
                <c:pt idx="60">
                  <c:v>313</c:v>
                </c:pt>
                <c:pt idx="61">
                  <c:v>315</c:v>
                </c:pt>
                <c:pt idx="62">
                  <c:v>320</c:v>
                </c:pt>
                <c:pt idx="63">
                  <c:v>323</c:v>
                </c:pt>
                <c:pt idx="64">
                  <c:v>325</c:v>
                </c:pt>
                <c:pt idx="65">
                  <c:v>328</c:v>
                </c:pt>
                <c:pt idx="66">
                  <c:v>330</c:v>
                </c:pt>
                <c:pt idx="67">
                  <c:v>333</c:v>
                </c:pt>
                <c:pt idx="68">
                  <c:v>334</c:v>
                </c:pt>
                <c:pt idx="69">
                  <c:v>332</c:v>
                </c:pt>
                <c:pt idx="70">
                  <c:v>333</c:v>
                </c:pt>
                <c:pt idx="71">
                  <c:v>335</c:v>
                </c:pt>
                <c:pt idx="72">
                  <c:v>334</c:v>
                </c:pt>
                <c:pt idx="73">
                  <c:v>333</c:v>
                </c:pt>
                <c:pt idx="74">
                  <c:v>333</c:v>
                </c:pt>
                <c:pt idx="75">
                  <c:v>333</c:v>
                </c:pt>
                <c:pt idx="76">
                  <c:v>331</c:v>
                </c:pt>
                <c:pt idx="77">
                  <c:v>327</c:v>
                </c:pt>
                <c:pt idx="78">
                  <c:v>328</c:v>
                </c:pt>
                <c:pt idx="79">
                  <c:v>336</c:v>
                </c:pt>
                <c:pt idx="80">
                  <c:v>335</c:v>
                </c:pt>
                <c:pt idx="81">
                  <c:v>336</c:v>
                </c:pt>
                <c:pt idx="82">
                  <c:v>338</c:v>
                </c:pt>
                <c:pt idx="83">
                  <c:v>336</c:v>
                </c:pt>
                <c:pt idx="84">
                  <c:v>334</c:v>
                </c:pt>
                <c:pt idx="85">
                  <c:v>331</c:v>
                </c:pt>
                <c:pt idx="86">
                  <c:v>331</c:v>
                </c:pt>
                <c:pt idx="87">
                  <c:v>330</c:v>
                </c:pt>
                <c:pt idx="88">
                  <c:v>329</c:v>
                </c:pt>
                <c:pt idx="89">
                  <c:v>326</c:v>
                </c:pt>
                <c:pt idx="90">
                  <c:v>324</c:v>
                </c:pt>
                <c:pt idx="91">
                  <c:v>322</c:v>
                </c:pt>
                <c:pt idx="92">
                  <c:v>319</c:v>
                </c:pt>
                <c:pt idx="93">
                  <c:v>318</c:v>
                </c:pt>
                <c:pt idx="94">
                  <c:v>317</c:v>
                </c:pt>
                <c:pt idx="95">
                  <c:v>315</c:v>
                </c:pt>
                <c:pt idx="96">
                  <c:v>314</c:v>
                </c:pt>
                <c:pt idx="97">
                  <c:v>313</c:v>
                </c:pt>
                <c:pt idx="98">
                  <c:v>313</c:v>
                </c:pt>
                <c:pt idx="99">
                  <c:v>314</c:v>
                </c:pt>
                <c:pt idx="100">
                  <c:v>312</c:v>
                </c:pt>
                <c:pt idx="101">
                  <c:v>314</c:v>
                </c:pt>
                <c:pt idx="102">
                  <c:v>313</c:v>
                </c:pt>
                <c:pt idx="103">
                  <c:v>312</c:v>
                </c:pt>
                <c:pt idx="104">
                  <c:v>315</c:v>
                </c:pt>
                <c:pt idx="105">
                  <c:v>315</c:v>
                </c:pt>
                <c:pt idx="106">
                  <c:v>316</c:v>
                </c:pt>
                <c:pt idx="107">
                  <c:v>319</c:v>
                </c:pt>
                <c:pt idx="108">
                  <c:v>319</c:v>
                </c:pt>
                <c:pt idx="109">
                  <c:v>319</c:v>
                </c:pt>
                <c:pt idx="110">
                  <c:v>315</c:v>
                </c:pt>
                <c:pt idx="111">
                  <c:v>317</c:v>
                </c:pt>
                <c:pt idx="112">
                  <c:v>313</c:v>
                </c:pt>
                <c:pt idx="113">
                  <c:v>310</c:v>
                </c:pt>
                <c:pt idx="114">
                  <c:v>310</c:v>
                </c:pt>
                <c:pt idx="115">
                  <c:v>310</c:v>
                </c:pt>
                <c:pt idx="116">
                  <c:v>306</c:v>
                </c:pt>
                <c:pt idx="117">
                  <c:v>306</c:v>
                </c:pt>
                <c:pt idx="118">
                  <c:v>304</c:v>
                </c:pt>
                <c:pt idx="119">
                  <c:v>302</c:v>
                </c:pt>
                <c:pt idx="120">
                  <c:v>300</c:v>
                </c:pt>
                <c:pt idx="121">
                  <c:v>298</c:v>
                </c:pt>
                <c:pt idx="122">
                  <c:v>295</c:v>
                </c:pt>
                <c:pt idx="123">
                  <c:v>295</c:v>
                </c:pt>
                <c:pt idx="124">
                  <c:v>297</c:v>
                </c:pt>
                <c:pt idx="125">
                  <c:v>293</c:v>
                </c:pt>
                <c:pt idx="126">
                  <c:v>293</c:v>
                </c:pt>
                <c:pt idx="127">
                  <c:v>293</c:v>
                </c:pt>
                <c:pt idx="128">
                  <c:v>292</c:v>
                </c:pt>
                <c:pt idx="129">
                  <c:v>292</c:v>
                </c:pt>
                <c:pt idx="130">
                  <c:v>289</c:v>
                </c:pt>
                <c:pt idx="131">
                  <c:v>290</c:v>
                </c:pt>
                <c:pt idx="132">
                  <c:v>290</c:v>
                </c:pt>
                <c:pt idx="133">
                  <c:v>287</c:v>
                </c:pt>
                <c:pt idx="134">
                  <c:v>291</c:v>
                </c:pt>
                <c:pt idx="135">
                  <c:v>292</c:v>
                </c:pt>
                <c:pt idx="136">
                  <c:v>292</c:v>
                </c:pt>
                <c:pt idx="137">
                  <c:v>290</c:v>
                </c:pt>
                <c:pt idx="138">
                  <c:v>294</c:v>
                </c:pt>
                <c:pt idx="139">
                  <c:v>289</c:v>
                </c:pt>
                <c:pt idx="140">
                  <c:v>285</c:v>
                </c:pt>
                <c:pt idx="141">
                  <c:v>289</c:v>
                </c:pt>
                <c:pt idx="142">
                  <c:v>285</c:v>
                </c:pt>
                <c:pt idx="143">
                  <c:v>288</c:v>
                </c:pt>
                <c:pt idx="144">
                  <c:v>286</c:v>
                </c:pt>
                <c:pt idx="145">
                  <c:v>286</c:v>
                </c:pt>
                <c:pt idx="146">
                  <c:v>285</c:v>
                </c:pt>
                <c:pt idx="147">
                  <c:v>287</c:v>
                </c:pt>
                <c:pt idx="148">
                  <c:v>289</c:v>
                </c:pt>
                <c:pt idx="149">
                  <c:v>287</c:v>
                </c:pt>
                <c:pt idx="150">
                  <c:v>286</c:v>
                </c:pt>
                <c:pt idx="151">
                  <c:v>285</c:v>
                </c:pt>
                <c:pt idx="152">
                  <c:v>281</c:v>
                </c:pt>
                <c:pt idx="153">
                  <c:v>281</c:v>
                </c:pt>
                <c:pt idx="154">
                  <c:v>283</c:v>
                </c:pt>
                <c:pt idx="155">
                  <c:v>286</c:v>
                </c:pt>
                <c:pt idx="156">
                  <c:v>295</c:v>
                </c:pt>
                <c:pt idx="157">
                  <c:v>296</c:v>
                </c:pt>
                <c:pt idx="158">
                  <c:v>295</c:v>
                </c:pt>
                <c:pt idx="159">
                  <c:v>294</c:v>
                </c:pt>
                <c:pt idx="160">
                  <c:v>299</c:v>
                </c:pt>
                <c:pt idx="161">
                  <c:v>300</c:v>
                </c:pt>
                <c:pt idx="162">
                  <c:v>299</c:v>
                </c:pt>
                <c:pt idx="163">
                  <c:v>302</c:v>
                </c:pt>
                <c:pt idx="164">
                  <c:v>303</c:v>
                </c:pt>
                <c:pt idx="165">
                  <c:v>303</c:v>
                </c:pt>
                <c:pt idx="166">
                  <c:v>307</c:v>
                </c:pt>
                <c:pt idx="167">
                  <c:v>310</c:v>
                </c:pt>
                <c:pt idx="168">
                  <c:v>309</c:v>
                </c:pt>
                <c:pt idx="169">
                  <c:v>308</c:v>
                </c:pt>
                <c:pt idx="170">
                  <c:v>310</c:v>
                </c:pt>
                <c:pt idx="171">
                  <c:v>311</c:v>
                </c:pt>
                <c:pt idx="172">
                  <c:v>306</c:v>
                </c:pt>
                <c:pt idx="173">
                  <c:v>300</c:v>
                </c:pt>
                <c:pt idx="174">
                  <c:v>306</c:v>
                </c:pt>
                <c:pt idx="175">
                  <c:v>315</c:v>
                </c:pt>
                <c:pt idx="176">
                  <c:v>316</c:v>
                </c:pt>
                <c:pt idx="177">
                  <c:v>315</c:v>
                </c:pt>
              </c:numCache>
            </c:numRef>
          </c:val>
          <c:smooth val="0"/>
        </c:ser>
        <c:ser>
          <c:idx val="2"/>
          <c:order val="2"/>
          <c:tx>
            <c:strRef>
              <c:f>Sheet1!$D$1</c:f>
              <c:strCache>
                <c:ptCount val="1"/>
                <c:pt idx="0">
                  <c:v>SRW</c:v>
                </c:pt>
              </c:strCache>
            </c:strRef>
          </c:tx>
          <c:spPr>
            <a:ln w="47625">
              <a:solidFill>
                <a:srgbClr val="FFFF00"/>
              </a:solidFill>
            </a:ln>
          </c:spPr>
          <c:marker>
            <c:symbol val="none"/>
          </c:marker>
          <c:cat>
            <c:numRef>
              <c:f>Sheet1!$A$2:$A$179</c:f>
              <c:numCache>
                <c:formatCode>m/d/yyyy</c:formatCode>
                <c:ptCount val="178"/>
                <c:pt idx="0">
                  <c:v>41456</c:v>
                </c:pt>
                <c:pt idx="1">
                  <c:v>41457</c:v>
                </c:pt>
                <c:pt idx="2">
                  <c:v>41458</c:v>
                </c:pt>
                <c:pt idx="3">
                  <c:v>41459</c:v>
                </c:pt>
                <c:pt idx="4">
                  <c:v>41460</c:v>
                </c:pt>
                <c:pt idx="5">
                  <c:v>41463</c:v>
                </c:pt>
                <c:pt idx="6">
                  <c:v>41464</c:v>
                </c:pt>
                <c:pt idx="7">
                  <c:v>41465</c:v>
                </c:pt>
                <c:pt idx="8">
                  <c:v>41466</c:v>
                </c:pt>
                <c:pt idx="9">
                  <c:v>41467</c:v>
                </c:pt>
                <c:pt idx="10">
                  <c:v>41470</c:v>
                </c:pt>
                <c:pt idx="11">
                  <c:v>41471</c:v>
                </c:pt>
                <c:pt idx="12">
                  <c:v>41472</c:v>
                </c:pt>
                <c:pt idx="13">
                  <c:v>41473</c:v>
                </c:pt>
                <c:pt idx="14">
                  <c:v>41474</c:v>
                </c:pt>
                <c:pt idx="15">
                  <c:v>41477</c:v>
                </c:pt>
                <c:pt idx="16">
                  <c:v>41478</c:v>
                </c:pt>
                <c:pt idx="17">
                  <c:v>41479</c:v>
                </c:pt>
                <c:pt idx="18">
                  <c:v>41480</c:v>
                </c:pt>
                <c:pt idx="19">
                  <c:v>41481</c:v>
                </c:pt>
                <c:pt idx="20">
                  <c:v>41484</c:v>
                </c:pt>
                <c:pt idx="21">
                  <c:v>41485</c:v>
                </c:pt>
                <c:pt idx="22">
                  <c:v>41486</c:v>
                </c:pt>
                <c:pt idx="23">
                  <c:v>41487</c:v>
                </c:pt>
                <c:pt idx="24">
                  <c:v>41488</c:v>
                </c:pt>
                <c:pt idx="25">
                  <c:v>41491</c:v>
                </c:pt>
                <c:pt idx="26">
                  <c:v>41492</c:v>
                </c:pt>
                <c:pt idx="27">
                  <c:v>41493</c:v>
                </c:pt>
                <c:pt idx="28">
                  <c:v>41494</c:v>
                </c:pt>
                <c:pt idx="29">
                  <c:v>41495</c:v>
                </c:pt>
                <c:pt idx="30">
                  <c:v>41498</c:v>
                </c:pt>
                <c:pt idx="31">
                  <c:v>41499</c:v>
                </c:pt>
                <c:pt idx="32">
                  <c:v>41500</c:v>
                </c:pt>
                <c:pt idx="33">
                  <c:v>41501</c:v>
                </c:pt>
                <c:pt idx="34">
                  <c:v>41502</c:v>
                </c:pt>
                <c:pt idx="35">
                  <c:v>41505</c:v>
                </c:pt>
                <c:pt idx="36">
                  <c:v>41506</c:v>
                </c:pt>
                <c:pt idx="37">
                  <c:v>41507</c:v>
                </c:pt>
                <c:pt idx="38">
                  <c:v>41508</c:v>
                </c:pt>
                <c:pt idx="39">
                  <c:v>41509</c:v>
                </c:pt>
                <c:pt idx="40">
                  <c:v>41512</c:v>
                </c:pt>
                <c:pt idx="41">
                  <c:v>41513</c:v>
                </c:pt>
                <c:pt idx="42">
                  <c:v>41514</c:v>
                </c:pt>
                <c:pt idx="43">
                  <c:v>41515</c:v>
                </c:pt>
                <c:pt idx="44">
                  <c:v>41516</c:v>
                </c:pt>
                <c:pt idx="45">
                  <c:v>41519</c:v>
                </c:pt>
                <c:pt idx="46">
                  <c:v>41520</c:v>
                </c:pt>
                <c:pt idx="47">
                  <c:v>41521</c:v>
                </c:pt>
                <c:pt idx="48">
                  <c:v>41522</c:v>
                </c:pt>
                <c:pt idx="49">
                  <c:v>41523</c:v>
                </c:pt>
                <c:pt idx="50">
                  <c:v>41526</c:v>
                </c:pt>
                <c:pt idx="51">
                  <c:v>41527</c:v>
                </c:pt>
                <c:pt idx="52">
                  <c:v>41528</c:v>
                </c:pt>
                <c:pt idx="53">
                  <c:v>41529</c:v>
                </c:pt>
                <c:pt idx="54">
                  <c:v>41530</c:v>
                </c:pt>
                <c:pt idx="55">
                  <c:v>41533</c:v>
                </c:pt>
                <c:pt idx="56">
                  <c:v>41534</c:v>
                </c:pt>
                <c:pt idx="57">
                  <c:v>41535</c:v>
                </c:pt>
                <c:pt idx="58">
                  <c:v>41536</c:v>
                </c:pt>
                <c:pt idx="59">
                  <c:v>41537</c:v>
                </c:pt>
                <c:pt idx="60">
                  <c:v>41540</c:v>
                </c:pt>
                <c:pt idx="61">
                  <c:v>41541</c:v>
                </c:pt>
                <c:pt idx="62">
                  <c:v>41542</c:v>
                </c:pt>
                <c:pt idx="63">
                  <c:v>41543</c:v>
                </c:pt>
                <c:pt idx="64">
                  <c:v>41544</c:v>
                </c:pt>
                <c:pt idx="65">
                  <c:v>41547</c:v>
                </c:pt>
                <c:pt idx="66">
                  <c:v>41548</c:v>
                </c:pt>
                <c:pt idx="67">
                  <c:v>41549</c:v>
                </c:pt>
                <c:pt idx="68">
                  <c:v>41550</c:v>
                </c:pt>
                <c:pt idx="69">
                  <c:v>41551</c:v>
                </c:pt>
                <c:pt idx="70">
                  <c:v>41554</c:v>
                </c:pt>
                <c:pt idx="71">
                  <c:v>41555</c:v>
                </c:pt>
                <c:pt idx="72">
                  <c:v>41556</c:v>
                </c:pt>
                <c:pt idx="73">
                  <c:v>41557</c:v>
                </c:pt>
                <c:pt idx="74">
                  <c:v>41558</c:v>
                </c:pt>
                <c:pt idx="75">
                  <c:v>41561</c:v>
                </c:pt>
                <c:pt idx="76">
                  <c:v>41562</c:v>
                </c:pt>
                <c:pt idx="77">
                  <c:v>41563</c:v>
                </c:pt>
                <c:pt idx="78">
                  <c:v>41564</c:v>
                </c:pt>
                <c:pt idx="79">
                  <c:v>41565</c:v>
                </c:pt>
                <c:pt idx="80">
                  <c:v>41568</c:v>
                </c:pt>
                <c:pt idx="81">
                  <c:v>41569</c:v>
                </c:pt>
                <c:pt idx="82">
                  <c:v>41570</c:v>
                </c:pt>
                <c:pt idx="83">
                  <c:v>41571</c:v>
                </c:pt>
                <c:pt idx="84">
                  <c:v>41572</c:v>
                </c:pt>
                <c:pt idx="85">
                  <c:v>41575</c:v>
                </c:pt>
                <c:pt idx="86">
                  <c:v>41576</c:v>
                </c:pt>
                <c:pt idx="87">
                  <c:v>41577</c:v>
                </c:pt>
                <c:pt idx="88">
                  <c:v>41578</c:v>
                </c:pt>
                <c:pt idx="89">
                  <c:v>41579</c:v>
                </c:pt>
                <c:pt idx="90">
                  <c:v>41582</c:v>
                </c:pt>
                <c:pt idx="91">
                  <c:v>41583</c:v>
                </c:pt>
                <c:pt idx="92">
                  <c:v>41584</c:v>
                </c:pt>
                <c:pt idx="93">
                  <c:v>41585</c:v>
                </c:pt>
                <c:pt idx="94">
                  <c:v>41586</c:v>
                </c:pt>
                <c:pt idx="95">
                  <c:v>41589</c:v>
                </c:pt>
                <c:pt idx="96">
                  <c:v>41590</c:v>
                </c:pt>
                <c:pt idx="97">
                  <c:v>41591</c:v>
                </c:pt>
                <c:pt idx="98">
                  <c:v>41592</c:v>
                </c:pt>
                <c:pt idx="99">
                  <c:v>41593</c:v>
                </c:pt>
                <c:pt idx="100">
                  <c:v>41596</c:v>
                </c:pt>
                <c:pt idx="101">
                  <c:v>41597</c:v>
                </c:pt>
                <c:pt idx="102">
                  <c:v>41598</c:v>
                </c:pt>
                <c:pt idx="103">
                  <c:v>41599</c:v>
                </c:pt>
                <c:pt idx="104">
                  <c:v>41600</c:v>
                </c:pt>
                <c:pt idx="105">
                  <c:v>41603</c:v>
                </c:pt>
                <c:pt idx="106">
                  <c:v>41604</c:v>
                </c:pt>
                <c:pt idx="107">
                  <c:v>41605</c:v>
                </c:pt>
                <c:pt idx="108">
                  <c:v>41606</c:v>
                </c:pt>
                <c:pt idx="109">
                  <c:v>41607</c:v>
                </c:pt>
                <c:pt idx="110">
                  <c:v>41610</c:v>
                </c:pt>
                <c:pt idx="111">
                  <c:v>41611</c:v>
                </c:pt>
                <c:pt idx="112">
                  <c:v>41612</c:v>
                </c:pt>
                <c:pt idx="113">
                  <c:v>41613</c:v>
                </c:pt>
                <c:pt idx="114">
                  <c:v>41614</c:v>
                </c:pt>
                <c:pt idx="115">
                  <c:v>41617</c:v>
                </c:pt>
                <c:pt idx="116">
                  <c:v>41618</c:v>
                </c:pt>
                <c:pt idx="117">
                  <c:v>41619</c:v>
                </c:pt>
                <c:pt idx="118">
                  <c:v>41620</c:v>
                </c:pt>
                <c:pt idx="119">
                  <c:v>41621</c:v>
                </c:pt>
                <c:pt idx="120">
                  <c:v>41624</c:v>
                </c:pt>
                <c:pt idx="121">
                  <c:v>41625</c:v>
                </c:pt>
                <c:pt idx="122">
                  <c:v>41626</c:v>
                </c:pt>
                <c:pt idx="123">
                  <c:v>41627</c:v>
                </c:pt>
                <c:pt idx="124">
                  <c:v>41628</c:v>
                </c:pt>
                <c:pt idx="125">
                  <c:v>41631</c:v>
                </c:pt>
                <c:pt idx="126">
                  <c:v>41632</c:v>
                </c:pt>
                <c:pt idx="127">
                  <c:v>41633</c:v>
                </c:pt>
                <c:pt idx="128">
                  <c:v>41634</c:v>
                </c:pt>
                <c:pt idx="129">
                  <c:v>41635</c:v>
                </c:pt>
                <c:pt idx="130">
                  <c:v>41638</c:v>
                </c:pt>
                <c:pt idx="131">
                  <c:v>41639</c:v>
                </c:pt>
                <c:pt idx="132">
                  <c:v>41640</c:v>
                </c:pt>
                <c:pt idx="133">
                  <c:v>41641</c:v>
                </c:pt>
                <c:pt idx="134">
                  <c:v>41642</c:v>
                </c:pt>
                <c:pt idx="135">
                  <c:v>41645</c:v>
                </c:pt>
                <c:pt idx="136">
                  <c:v>41646</c:v>
                </c:pt>
                <c:pt idx="137">
                  <c:v>41647</c:v>
                </c:pt>
                <c:pt idx="138">
                  <c:v>41648</c:v>
                </c:pt>
                <c:pt idx="139">
                  <c:v>41649</c:v>
                </c:pt>
                <c:pt idx="140">
                  <c:v>41652</c:v>
                </c:pt>
                <c:pt idx="141">
                  <c:v>41653</c:v>
                </c:pt>
                <c:pt idx="142">
                  <c:v>41654</c:v>
                </c:pt>
                <c:pt idx="143">
                  <c:v>41655</c:v>
                </c:pt>
                <c:pt idx="144">
                  <c:v>41656</c:v>
                </c:pt>
                <c:pt idx="145">
                  <c:v>41659</c:v>
                </c:pt>
                <c:pt idx="146">
                  <c:v>41660</c:v>
                </c:pt>
                <c:pt idx="147">
                  <c:v>41661</c:v>
                </c:pt>
                <c:pt idx="148">
                  <c:v>41662</c:v>
                </c:pt>
                <c:pt idx="149">
                  <c:v>41663</c:v>
                </c:pt>
                <c:pt idx="150">
                  <c:v>41666</c:v>
                </c:pt>
                <c:pt idx="151">
                  <c:v>41667</c:v>
                </c:pt>
                <c:pt idx="152">
                  <c:v>41668</c:v>
                </c:pt>
                <c:pt idx="153">
                  <c:v>41669</c:v>
                </c:pt>
                <c:pt idx="154">
                  <c:v>41670</c:v>
                </c:pt>
                <c:pt idx="155">
                  <c:v>41673</c:v>
                </c:pt>
                <c:pt idx="156">
                  <c:v>41674</c:v>
                </c:pt>
                <c:pt idx="157">
                  <c:v>41675</c:v>
                </c:pt>
                <c:pt idx="158">
                  <c:v>41676</c:v>
                </c:pt>
                <c:pt idx="159">
                  <c:v>41677</c:v>
                </c:pt>
                <c:pt idx="160">
                  <c:v>41680</c:v>
                </c:pt>
                <c:pt idx="161">
                  <c:v>41681</c:v>
                </c:pt>
                <c:pt idx="162">
                  <c:v>41682</c:v>
                </c:pt>
                <c:pt idx="163">
                  <c:v>41683</c:v>
                </c:pt>
                <c:pt idx="164">
                  <c:v>41684</c:v>
                </c:pt>
                <c:pt idx="165">
                  <c:v>41687</c:v>
                </c:pt>
                <c:pt idx="166">
                  <c:v>41688</c:v>
                </c:pt>
                <c:pt idx="167">
                  <c:v>41689</c:v>
                </c:pt>
                <c:pt idx="168">
                  <c:v>41690</c:v>
                </c:pt>
                <c:pt idx="169">
                  <c:v>41691</c:v>
                </c:pt>
                <c:pt idx="170">
                  <c:v>41694</c:v>
                </c:pt>
                <c:pt idx="171">
                  <c:v>41695</c:v>
                </c:pt>
                <c:pt idx="172">
                  <c:v>41696</c:v>
                </c:pt>
                <c:pt idx="173">
                  <c:v>41697</c:v>
                </c:pt>
                <c:pt idx="174">
                  <c:v>41698</c:v>
                </c:pt>
                <c:pt idx="175">
                  <c:v>41701</c:v>
                </c:pt>
                <c:pt idx="176">
                  <c:v>41702</c:v>
                </c:pt>
                <c:pt idx="177">
                  <c:v>41703</c:v>
                </c:pt>
              </c:numCache>
            </c:numRef>
          </c:cat>
          <c:val>
            <c:numRef>
              <c:f>Sheet1!$D$2:$D$179</c:f>
              <c:numCache>
                <c:formatCode>0.00</c:formatCode>
                <c:ptCount val="178"/>
                <c:pt idx="0">
                  <c:v>257</c:v>
                </c:pt>
                <c:pt idx="1">
                  <c:v>259</c:v>
                </c:pt>
                <c:pt idx="2">
                  <c:v>266</c:v>
                </c:pt>
                <c:pt idx="3">
                  <c:v>266</c:v>
                </c:pt>
                <c:pt idx="4">
                  <c:v>265</c:v>
                </c:pt>
                <c:pt idx="5">
                  <c:v>267</c:v>
                </c:pt>
                <c:pt idx="6">
                  <c:v>274</c:v>
                </c:pt>
                <c:pt idx="7">
                  <c:v>273</c:v>
                </c:pt>
                <c:pt idx="8">
                  <c:v>275</c:v>
                </c:pt>
                <c:pt idx="9">
                  <c:v>274</c:v>
                </c:pt>
                <c:pt idx="10">
                  <c:v>274</c:v>
                </c:pt>
                <c:pt idx="11">
                  <c:v>274</c:v>
                </c:pt>
                <c:pt idx="12">
                  <c:v>270</c:v>
                </c:pt>
                <c:pt idx="13">
                  <c:v>268</c:v>
                </c:pt>
                <c:pt idx="14">
                  <c:v>274</c:v>
                </c:pt>
                <c:pt idx="15">
                  <c:v>272</c:v>
                </c:pt>
                <c:pt idx="16">
                  <c:v>271</c:v>
                </c:pt>
                <c:pt idx="17">
                  <c:v>271</c:v>
                </c:pt>
                <c:pt idx="18">
                  <c:v>270</c:v>
                </c:pt>
                <c:pt idx="19">
                  <c:v>270</c:v>
                </c:pt>
                <c:pt idx="20">
                  <c:v>271</c:v>
                </c:pt>
                <c:pt idx="21">
                  <c:v>272</c:v>
                </c:pt>
                <c:pt idx="22">
                  <c:v>275</c:v>
                </c:pt>
                <c:pt idx="23">
                  <c:v>275</c:v>
                </c:pt>
                <c:pt idx="24">
                  <c:v>276</c:v>
                </c:pt>
                <c:pt idx="25">
                  <c:v>270</c:v>
                </c:pt>
                <c:pt idx="26">
                  <c:v>272</c:v>
                </c:pt>
                <c:pt idx="27">
                  <c:v>270</c:v>
                </c:pt>
                <c:pt idx="28">
                  <c:v>269</c:v>
                </c:pt>
                <c:pt idx="29">
                  <c:v>266</c:v>
                </c:pt>
                <c:pt idx="30">
                  <c:v>266</c:v>
                </c:pt>
                <c:pt idx="31">
                  <c:v>264</c:v>
                </c:pt>
                <c:pt idx="32">
                  <c:v>265</c:v>
                </c:pt>
                <c:pt idx="33">
                  <c:v>267</c:v>
                </c:pt>
                <c:pt idx="34">
                  <c:v>265</c:v>
                </c:pt>
                <c:pt idx="35">
                  <c:v>269</c:v>
                </c:pt>
                <c:pt idx="36">
                  <c:v>266</c:v>
                </c:pt>
                <c:pt idx="37">
                  <c:v>268</c:v>
                </c:pt>
                <c:pt idx="38">
                  <c:v>265</c:v>
                </c:pt>
                <c:pt idx="39">
                  <c:v>266</c:v>
                </c:pt>
                <c:pt idx="40">
                  <c:v>274</c:v>
                </c:pt>
                <c:pt idx="41">
                  <c:v>272</c:v>
                </c:pt>
                <c:pt idx="42">
                  <c:v>271</c:v>
                </c:pt>
                <c:pt idx="43">
                  <c:v>271</c:v>
                </c:pt>
                <c:pt idx="44">
                  <c:v>271</c:v>
                </c:pt>
                <c:pt idx="45">
                  <c:v>271</c:v>
                </c:pt>
                <c:pt idx="46">
                  <c:v>269</c:v>
                </c:pt>
                <c:pt idx="47">
                  <c:v>268</c:v>
                </c:pt>
                <c:pt idx="48">
                  <c:v>265</c:v>
                </c:pt>
                <c:pt idx="49">
                  <c:v>268</c:v>
                </c:pt>
                <c:pt idx="50">
                  <c:v>266</c:v>
                </c:pt>
                <c:pt idx="51">
                  <c:v>268</c:v>
                </c:pt>
                <c:pt idx="52">
                  <c:v>268</c:v>
                </c:pt>
                <c:pt idx="53">
                  <c:v>271</c:v>
                </c:pt>
                <c:pt idx="54">
                  <c:v>264</c:v>
                </c:pt>
                <c:pt idx="55">
                  <c:v>267</c:v>
                </c:pt>
                <c:pt idx="56">
                  <c:v>271</c:v>
                </c:pt>
                <c:pt idx="57">
                  <c:v>272</c:v>
                </c:pt>
                <c:pt idx="58">
                  <c:v>278</c:v>
                </c:pt>
                <c:pt idx="59">
                  <c:v>274</c:v>
                </c:pt>
                <c:pt idx="60">
                  <c:v>277</c:v>
                </c:pt>
                <c:pt idx="61">
                  <c:v>279</c:v>
                </c:pt>
                <c:pt idx="62">
                  <c:v>283</c:v>
                </c:pt>
                <c:pt idx="63">
                  <c:v>286</c:v>
                </c:pt>
                <c:pt idx="64">
                  <c:v>290</c:v>
                </c:pt>
                <c:pt idx="65">
                  <c:v>288</c:v>
                </c:pt>
                <c:pt idx="66">
                  <c:v>289</c:v>
                </c:pt>
                <c:pt idx="67">
                  <c:v>291</c:v>
                </c:pt>
                <c:pt idx="68">
                  <c:v>292</c:v>
                </c:pt>
                <c:pt idx="69">
                  <c:v>293</c:v>
                </c:pt>
                <c:pt idx="70">
                  <c:v>296</c:v>
                </c:pt>
                <c:pt idx="71">
                  <c:v>295</c:v>
                </c:pt>
                <c:pt idx="72">
                  <c:v>294</c:v>
                </c:pt>
                <c:pt idx="73">
                  <c:v>292</c:v>
                </c:pt>
                <c:pt idx="74">
                  <c:v>295</c:v>
                </c:pt>
                <c:pt idx="75">
                  <c:v>295</c:v>
                </c:pt>
                <c:pt idx="76">
                  <c:v>292</c:v>
                </c:pt>
                <c:pt idx="77">
                  <c:v>291</c:v>
                </c:pt>
                <c:pt idx="78">
                  <c:v>292</c:v>
                </c:pt>
                <c:pt idx="79">
                  <c:v>300</c:v>
                </c:pt>
                <c:pt idx="80">
                  <c:v>298</c:v>
                </c:pt>
                <c:pt idx="81">
                  <c:v>298</c:v>
                </c:pt>
                <c:pt idx="82">
                  <c:v>298</c:v>
                </c:pt>
                <c:pt idx="83">
                  <c:v>296</c:v>
                </c:pt>
                <c:pt idx="84">
                  <c:v>294</c:v>
                </c:pt>
                <c:pt idx="85">
                  <c:v>291</c:v>
                </c:pt>
                <c:pt idx="86">
                  <c:v>291</c:v>
                </c:pt>
                <c:pt idx="87">
                  <c:v>288</c:v>
                </c:pt>
                <c:pt idx="88">
                  <c:v>286</c:v>
                </c:pt>
                <c:pt idx="89">
                  <c:v>286</c:v>
                </c:pt>
                <c:pt idx="90">
                  <c:v>284</c:v>
                </c:pt>
                <c:pt idx="91">
                  <c:v>281</c:v>
                </c:pt>
                <c:pt idx="92">
                  <c:v>280</c:v>
                </c:pt>
                <c:pt idx="93">
                  <c:v>280</c:v>
                </c:pt>
                <c:pt idx="94">
                  <c:v>279</c:v>
                </c:pt>
                <c:pt idx="95">
                  <c:v>278</c:v>
                </c:pt>
                <c:pt idx="96">
                  <c:v>279</c:v>
                </c:pt>
                <c:pt idx="97">
                  <c:v>279</c:v>
                </c:pt>
                <c:pt idx="98">
                  <c:v>279</c:v>
                </c:pt>
                <c:pt idx="99">
                  <c:v>281</c:v>
                </c:pt>
                <c:pt idx="100">
                  <c:v>280</c:v>
                </c:pt>
                <c:pt idx="101">
                  <c:v>283</c:v>
                </c:pt>
                <c:pt idx="102">
                  <c:v>282</c:v>
                </c:pt>
                <c:pt idx="103">
                  <c:v>282</c:v>
                </c:pt>
                <c:pt idx="104">
                  <c:v>283</c:v>
                </c:pt>
                <c:pt idx="105">
                  <c:v>284</c:v>
                </c:pt>
                <c:pt idx="106">
                  <c:v>282</c:v>
                </c:pt>
                <c:pt idx="107">
                  <c:v>283</c:v>
                </c:pt>
                <c:pt idx="108">
                  <c:v>283</c:v>
                </c:pt>
                <c:pt idx="109">
                  <c:v>285</c:v>
                </c:pt>
                <c:pt idx="110">
                  <c:v>283</c:v>
                </c:pt>
                <c:pt idx="111">
                  <c:v>284</c:v>
                </c:pt>
                <c:pt idx="112">
                  <c:v>284</c:v>
                </c:pt>
                <c:pt idx="113">
                  <c:v>282</c:v>
                </c:pt>
                <c:pt idx="114">
                  <c:v>281</c:v>
                </c:pt>
                <c:pt idx="115">
                  <c:v>281</c:v>
                </c:pt>
                <c:pt idx="116">
                  <c:v>277</c:v>
                </c:pt>
                <c:pt idx="117">
                  <c:v>278</c:v>
                </c:pt>
                <c:pt idx="118">
                  <c:v>275</c:v>
                </c:pt>
                <c:pt idx="119">
                  <c:v>275</c:v>
                </c:pt>
                <c:pt idx="120">
                  <c:v>274</c:v>
                </c:pt>
                <c:pt idx="121">
                  <c:v>274</c:v>
                </c:pt>
                <c:pt idx="122">
                  <c:v>271</c:v>
                </c:pt>
                <c:pt idx="123">
                  <c:v>270</c:v>
                </c:pt>
                <c:pt idx="124">
                  <c:v>271</c:v>
                </c:pt>
                <c:pt idx="125">
                  <c:v>270</c:v>
                </c:pt>
                <c:pt idx="126">
                  <c:v>269</c:v>
                </c:pt>
                <c:pt idx="127">
                  <c:v>269</c:v>
                </c:pt>
                <c:pt idx="128">
                  <c:v>269</c:v>
                </c:pt>
                <c:pt idx="129">
                  <c:v>270</c:v>
                </c:pt>
                <c:pt idx="130">
                  <c:v>267</c:v>
                </c:pt>
                <c:pt idx="131">
                  <c:v>268</c:v>
                </c:pt>
                <c:pt idx="132">
                  <c:v>268</c:v>
                </c:pt>
                <c:pt idx="133">
                  <c:v>267</c:v>
                </c:pt>
                <c:pt idx="134">
                  <c:v>272</c:v>
                </c:pt>
                <c:pt idx="135">
                  <c:v>272</c:v>
                </c:pt>
                <c:pt idx="136">
                  <c:v>271</c:v>
                </c:pt>
                <c:pt idx="137">
                  <c:v>266</c:v>
                </c:pt>
                <c:pt idx="138">
                  <c:v>264</c:v>
                </c:pt>
                <c:pt idx="139">
                  <c:v>259</c:v>
                </c:pt>
                <c:pt idx="140">
                  <c:v>260</c:v>
                </c:pt>
                <c:pt idx="141">
                  <c:v>261</c:v>
                </c:pt>
                <c:pt idx="142">
                  <c:v>256</c:v>
                </c:pt>
                <c:pt idx="143">
                  <c:v>260</c:v>
                </c:pt>
                <c:pt idx="144">
                  <c:v>257</c:v>
                </c:pt>
                <c:pt idx="145">
                  <c:v>257</c:v>
                </c:pt>
                <c:pt idx="146">
                  <c:v>256</c:v>
                </c:pt>
                <c:pt idx="147">
                  <c:v>256</c:v>
                </c:pt>
                <c:pt idx="148">
                  <c:v>259</c:v>
                </c:pt>
                <c:pt idx="149">
                  <c:v>257</c:v>
                </c:pt>
                <c:pt idx="150">
                  <c:v>257</c:v>
                </c:pt>
                <c:pt idx="151">
                  <c:v>258</c:v>
                </c:pt>
                <c:pt idx="152">
                  <c:v>252</c:v>
                </c:pt>
                <c:pt idx="153">
                  <c:v>253</c:v>
                </c:pt>
                <c:pt idx="154">
                  <c:v>254</c:v>
                </c:pt>
                <c:pt idx="155">
                  <c:v>257</c:v>
                </c:pt>
                <c:pt idx="156">
                  <c:v>264</c:v>
                </c:pt>
                <c:pt idx="157">
                  <c:v>269</c:v>
                </c:pt>
                <c:pt idx="158">
                  <c:v>267</c:v>
                </c:pt>
                <c:pt idx="159">
                  <c:v>262</c:v>
                </c:pt>
                <c:pt idx="160">
                  <c:v>264</c:v>
                </c:pt>
                <c:pt idx="161">
                  <c:v>266</c:v>
                </c:pt>
                <c:pt idx="162">
                  <c:v>265</c:v>
                </c:pt>
                <c:pt idx="163">
                  <c:v>268</c:v>
                </c:pt>
                <c:pt idx="164">
                  <c:v>268</c:v>
                </c:pt>
                <c:pt idx="165">
                  <c:v>268</c:v>
                </c:pt>
                <c:pt idx="166">
                  <c:v>273</c:v>
                </c:pt>
                <c:pt idx="167">
                  <c:v>276</c:v>
                </c:pt>
                <c:pt idx="168">
                  <c:v>274</c:v>
                </c:pt>
                <c:pt idx="169">
                  <c:v>270</c:v>
                </c:pt>
                <c:pt idx="170">
                  <c:v>273</c:v>
                </c:pt>
                <c:pt idx="171">
                  <c:v>272</c:v>
                </c:pt>
                <c:pt idx="172">
                  <c:v>266</c:v>
                </c:pt>
                <c:pt idx="173">
                  <c:v>260</c:v>
                </c:pt>
                <c:pt idx="174">
                  <c:v>266</c:v>
                </c:pt>
                <c:pt idx="175">
                  <c:v>278</c:v>
                </c:pt>
                <c:pt idx="176">
                  <c:v>283</c:v>
                </c:pt>
                <c:pt idx="177">
                  <c:v>282</c:v>
                </c:pt>
              </c:numCache>
            </c:numRef>
          </c:val>
          <c:smooth val="0"/>
        </c:ser>
        <c:ser>
          <c:idx val="3"/>
          <c:order val="3"/>
          <c:tx>
            <c:strRef>
              <c:f>Sheet1!$E$1</c:f>
              <c:strCache>
                <c:ptCount val="1"/>
                <c:pt idx="0">
                  <c:v>Black Sea</c:v>
                </c:pt>
              </c:strCache>
            </c:strRef>
          </c:tx>
          <c:spPr>
            <a:ln w="44450">
              <a:solidFill>
                <a:srgbClr val="FF0000"/>
              </a:solidFill>
            </a:ln>
          </c:spPr>
          <c:marker>
            <c:symbol val="none"/>
          </c:marker>
          <c:cat>
            <c:numRef>
              <c:f>Sheet1!$A$2:$A$179</c:f>
              <c:numCache>
                <c:formatCode>m/d/yyyy</c:formatCode>
                <c:ptCount val="178"/>
                <c:pt idx="0">
                  <c:v>41456</c:v>
                </c:pt>
                <c:pt idx="1">
                  <c:v>41457</c:v>
                </c:pt>
                <c:pt idx="2">
                  <c:v>41458</c:v>
                </c:pt>
                <c:pt idx="3">
                  <c:v>41459</c:v>
                </c:pt>
                <c:pt idx="4">
                  <c:v>41460</c:v>
                </c:pt>
                <c:pt idx="5">
                  <c:v>41463</c:v>
                </c:pt>
                <c:pt idx="6">
                  <c:v>41464</c:v>
                </c:pt>
                <c:pt idx="7">
                  <c:v>41465</c:v>
                </c:pt>
                <c:pt idx="8">
                  <c:v>41466</c:v>
                </c:pt>
                <c:pt idx="9">
                  <c:v>41467</c:v>
                </c:pt>
                <c:pt idx="10">
                  <c:v>41470</c:v>
                </c:pt>
                <c:pt idx="11">
                  <c:v>41471</c:v>
                </c:pt>
                <c:pt idx="12">
                  <c:v>41472</c:v>
                </c:pt>
                <c:pt idx="13">
                  <c:v>41473</c:v>
                </c:pt>
                <c:pt idx="14">
                  <c:v>41474</c:v>
                </c:pt>
                <c:pt idx="15">
                  <c:v>41477</c:v>
                </c:pt>
                <c:pt idx="16">
                  <c:v>41478</c:v>
                </c:pt>
                <c:pt idx="17">
                  <c:v>41479</c:v>
                </c:pt>
                <c:pt idx="18">
                  <c:v>41480</c:v>
                </c:pt>
                <c:pt idx="19">
                  <c:v>41481</c:v>
                </c:pt>
                <c:pt idx="20">
                  <c:v>41484</c:v>
                </c:pt>
                <c:pt idx="21">
                  <c:v>41485</c:v>
                </c:pt>
                <c:pt idx="22">
                  <c:v>41486</c:v>
                </c:pt>
                <c:pt idx="23">
                  <c:v>41487</c:v>
                </c:pt>
                <c:pt idx="24">
                  <c:v>41488</c:v>
                </c:pt>
                <c:pt idx="25">
                  <c:v>41491</c:v>
                </c:pt>
                <c:pt idx="26">
                  <c:v>41492</c:v>
                </c:pt>
                <c:pt idx="27">
                  <c:v>41493</c:v>
                </c:pt>
                <c:pt idx="28">
                  <c:v>41494</c:v>
                </c:pt>
                <c:pt idx="29">
                  <c:v>41495</c:v>
                </c:pt>
                <c:pt idx="30">
                  <c:v>41498</c:v>
                </c:pt>
                <c:pt idx="31">
                  <c:v>41499</c:v>
                </c:pt>
                <c:pt idx="32">
                  <c:v>41500</c:v>
                </c:pt>
                <c:pt idx="33">
                  <c:v>41501</c:v>
                </c:pt>
                <c:pt idx="34">
                  <c:v>41502</c:v>
                </c:pt>
                <c:pt idx="35">
                  <c:v>41505</c:v>
                </c:pt>
                <c:pt idx="36">
                  <c:v>41506</c:v>
                </c:pt>
                <c:pt idx="37">
                  <c:v>41507</c:v>
                </c:pt>
                <c:pt idx="38">
                  <c:v>41508</c:v>
                </c:pt>
                <c:pt idx="39">
                  <c:v>41509</c:v>
                </c:pt>
                <c:pt idx="40">
                  <c:v>41512</c:v>
                </c:pt>
                <c:pt idx="41">
                  <c:v>41513</c:v>
                </c:pt>
                <c:pt idx="42">
                  <c:v>41514</c:v>
                </c:pt>
                <c:pt idx="43">
                  <c:v>41515</c:v>
                </c:pt>
                <c:pt idx="44">
                  <c:v>41516</c:v>
                </c:pt>
                <c:pt idx="45">
                  <c:v>41519</c:v>
                </c:pt>
                <c:pt idx="46">
                  <c:v>41520</c:v>
                </c:pt>
                <c:pt idx="47">
                  <c:v>41521</c:v>
                </c:pt>
                <c:pt idx="48">
                  <c:v>41522</c:v>
                </c:pt>
                <c:pt idx="49">
                  <c:v>41523</c:v>
                </c:pt>
                <c:pt idx="50">
                  <c:v>41526</c:v>
                </c:pt>
                <c:pt idx="51">
                  <c:v>41527</c:v>
                </c:pt>
                <c:pt idx="52">
                  <c:v>41528</c:v>
                </c:pt>
                <c:pt idx="53">
                  <c:v>41529</c:v>
                </c:pt>
                <c:pt idx="54">
                  <c:v>41530</c:v>
                </c:pt>
                <c:pt idx="55">
                  <c:v>41533</c:v>
                </c:pt>
                <c:pt idx="56">
                  <c:v>41534</c:v>
                </c:pt>
                <c:pt idx="57">
                  <c:v>41535</c:v>
                </c:pt>
                <c:pt idx="58">
                  <c:v>41536</c:v>
                </c:pt>
                <c:pt idx="59">
                  <c:v>41537</c:v>
                </c:pt>
                <c:pt idx="60">
                  <c:v>41540</c:v>
                </c:pt>
                <c:pt idx="61">
                  <c:v>41541</c:v>
                </c:pt>
                <c:pt idx="62">
                  <c:v>41542</c:v>
                </c:pt>
                <c:pt idx="63">
                  <c:v>41543</c:v>
                </c:pt>
                <c:pt idx="64">
                  <c:v>41544</c:v>
                </c:pt>
                <c:pt idx="65">
                  <c:v>41547</c:v>
                </c:pt>
                <c:pt idx="66">
                  <c:v>41548</c:v>
                </c:pt>
                <c:pt idx="67">
                  <c:v>41549</c:v>
                </c:pt>
                <c:pt idx="68">
                  <c:v>41550</c:v>
                </c:pt>
                <c:pt idx="69">
                  <c:v>41551</c:v>
                </c:pt>
                <c:pt idx="70">
                  <c:v>41554</c:v>
                </c:pt>
                <c:pt idx="71">
                  <c:v>41555</c:v>
                </c:pt>
                <c:pt idx="72">
                  <c:v>41556</c:v>
                </c:pt>
                <c:pt idx="73">
                  <c:v>41557</c:v>
                </c:pt>
                <c:pt idx="74">
                  <c:v>41558</c:v>
                </c:pt>
                <c:pt idx="75">
                  <c:v>41561</c:v>
                </c:pt>
                <c:pt idx="76">
                  <c:v>41562</c:v>
                </c:pt>
                <c:pt idx="77">
                  <c:v>41563</c:v>
                </c:pt>
                <c:pt idx="78">
                  <c:v>41564</c:v>
                </c:pt>
                <c:pt idx="79">
                  <c:v>41565</c:v>
                </c:pt>
                <c:pt idx="80">
                  <c:v>41568</c:v>
                </c:pt>
                <c:pt idx="81">
                  <c:v>41569</c:v>
                </c:pt>
                <c:pt idx="82">
                  <c:v>41570</c:v>
                </c:pt>
                <c:pt idx="83">
                  <c:v>41571</c:v>
                </c:pt>
                <c:pt idx="84">
                  <c:v>41572</c:v>
                </c:pt>
                <c:pt idx="85">
                  <c:v>41575</c:v>
                </c:pt>
                <c:pt idx="86">
                  <c:v>41576</c:v>
                </c:pt>
                <c:pt idx="87">
                  <c:v>41577</c:v>
                </c:pt>
                <c:pt idx="88">
                  <c:v>41578</c:v>
                </c:pt>
                <c:pt idx="89">
                  <c:v>41579</c:v>
                </c:pt>
                <c:pt idx="90">
                  <c:v>41582</c:v>
                </c:pt>
                <c:pt idx="91">
                  <c:v>41583</c:v>
                </c:pt>
                <c:pt idx="92">
                  <c:v>41584</c:v>
                </c:pt>
                <c:pt idx="93">
                  <c:v>41585</c:v>
                </c:pt>
                <c:pt idx="94">
                  <c:v>41586</c:v>
                </c:pt>
                <c:pt idx="95">
                  <c:v>41589</c:v>
                </c:pt>
                <c:pt idx="96">
                  <c:v>41590</c:v>
                </c:pt>
                <c:pt idx="97">
                  <c:v>41591</c:v>
                </c:pt>
                <c:pt idx="98">
                  <c:v>41592</c:v>
                </c:pt>
                <c:pt idx="99">
                  <c:v>41593</c:v>
                </c:pt>
                <c:pt idx="100">
                  <c:v>41596</c:v>
                </c:pt>
                <c:pt idx="101">
                  <c:v>41597</c:v>
                </c:pt>
                <c:pt idx="102">
                  <c:v>41598</c:v>
                </c:pt>
                <c:pt idx="103">
                  <c:v>41599</c:v>
                </c:pt>
                <c:pt idx="104">
                  <c:v>41600</c:v>
                </c:pt>
                <c:pt idx="105">
                  <c:v>41603</c:v>
                </c:pt>
                <c:pt idx="106">
                  <c:v>41604</c:v>
                </c:pt>
                <c:pt idx="107">
                  <c:v>41605</c:v>
                </c:pt>
                <c:pt idx="108">
                  <c:v>41606</c:v>
                </c:pt>
                <c:pt idx="109">
                  <c:v>41607</c:v>
                </c:pt>
                <c:pt idx="110">
                  <c:v>41610</c:v>
                </c:pt>
                <c:pt idx="111">
                  <c:v>41611</c:v>
                </c:pt>
                <c:pt idx="112">
                  <c:v>41612</c:v>
                </c:pt>
                <c:pt idx="113">
                  <c:v>41613</c:v>
                </c:pt>
                <c:pt idx="114">
                  <c:v>41614</c:v>
                </c:pt>
                <c:pt idx="115">
                  <c:v>41617</c:v>
                </c:pt>
                <c:pt idx="116">
                  <c:v>41618</c:v>
                </c:pt>
                <c:pt idx="117">
                  <c:v>41619</c:v>
                </c:pt>
                <c:pt idx="118">
                  <c:v>41620</c:v>
                </c:pt>
                <c:pt idx="119">
                  <c:v>41621</c:v>
                </c:pt>
                <c:pt idx="120">
                  <c:v>41624</c:v>
                </c:pt>
                <c:pt idx="121">
                  <c:v>41625</c:v>
                </c:pt>
                <c:pt idx="122">
                  <c:v>41626</c:v>
                </c:pt>
                <c:pt idx="123">
                  <c:v>41627</c:v>
                </c:pt>
                <c:pt idx="124">
                  <c:v>41628</c:v>
                </c:pt>
                <c:pt idx="125">
                  <c:v>41631</c:v>
                </c:pt>
                <c:pt idx="126">
                  <c:v>41632</c:v>
                </c:pt>
                <c:pt idx="127">
                  <c:v>41633</c:v>
                </c:pt>
                <c:pt idx="128">
                  <c:v>41634</c:v>
                </c:pt>
                <c:pt idx="129">
                  <c:v>41635</c:v>
                </c:pt>
                <c:pt idx="130">
                  <c:v>41638</c:v>
                </c:pt>
                <c:pt idx="131">
                  <c:v>41639</c:v>
                </c:pt>
                <c:pt idx="132">
                  <c:v>41640</c:v>
                </c:pt>
                <c:pt idx="133">
                  <c:v>41641</c:v>
                </c:pt>
                <c:pt idx="134">
                  <c:v>41642</c:v>
                </c:pt>
                <c:pt idx="135">
                  <c:v>41645</c:v>
                </c:pt>
                <c:pt idx="136">
                  <c:v>41646</c:v>
                </c:pt>
                <c:pt idx="137">
                  <c:v>41647</c:v>
                </c:pt>
                <c:pt idx="138">
                  <c:v>41648</c:v>
                </c:pt>
                <c:pt idx="139">
                  <c:v>41649</c:v>
                </c:pt>
                <c:pt idx="140">
                  <c:v>41652</c:v>
                </c:pt>
                <c:pt idx="141">
                  <c:v>41653</c:v>
                </c:pt>
                <c:pt idx="142">
                  <c:v>41654</c:v>
                </c:pt>
                <c:pt idx="143">
                  <c:v>41655</c:v>
                </c:pt>
                <c:pt idx="144">
                  <c:v>41656</c:v>
                </c:pt>
                <c:pt idx="145">
                  <c:v>41659</c:v>
                </c:pt>
                <c:pt idx="146">
                  <c:v>41660</c:v>
                </c:pt>
                <c:pt idx="147">
                  <c:v>41661</c:v>
                </c:pt>
                <c:pt idx="148">
                  <c:v>41662</c:v>
                </c:pt>
                <c:pt idx="149">
                  <c:v>41663</c:v>
                </c:pt>
                <c:pt idx="150">
                  <c:v>41666</c:v>
                </c:pt>
                <c:pt idx="151">
                  <c:v>41667</c:v>
                </c:pt>
                <c:pt idx="152">
                  <c:v>41668</c:v>
                </c:pt>
                <c:pt idx="153">
                  <c:v>41669</c:v>
                </c:pt>
                <c:pt idx="154">
                  <c:v>41670</c:v>
                </c:pt>
                <c:pt idx="155">
                  <c:v>41673</c:v>
                </c:pt>
                <c:pt idx="156">
                  <c:v>41674</c:v>
                </c:pt>
                <c:pt idx="157">
                  <c:v>41675</c:v>
                </c:pt>
                <c:pt idx="158">
                  <c:v>41676</c:v>
                </c:pt>
                <c:pt idx="159">
                  <c:v>41677</c:v>
                </c:pt>
                <c:pt idx="160">
                  <c:v>41680</c:v>
                </c:pt>
                <c:pt idx="161">
                  <c:v>41681</c:v>
                </c:pt>
                <c:pt idx="162">
                  <c:v>41682</c:v>
                </c:pt>
                <c:pt idx="163">
                  <c:v>41683</c:v>
                </c:pt>
                <c:pt idx="164">
                  <c:v>41684</c:v>
                </c:pt>
                <c:pt idx="165">
                  <c:v>41687</c:v>
                </c:pt>
                <c:pt idx="166">
                  <c:v>41688</c:v>
                </c:pt>
                <c:pt idx="167">
                  <c:v>41689</c:v>
                </c:pt>
                <c:pt idx="168">
                  <c:v>41690</c:v>
                </c:pt>
                <c:pt idx="169">
                  <c:v>41691</c:v>
                </c:pt>
                <c:pt idx="170">
                  <c:v>41694</c:v>
                </c:pt>
                <c:pt idx="171">
                  <c:v>41695</c:v>
                </c:pt>
                <c:pt idx="172">
                  <c:v>41696</c:v>
                </c:pt>
                <c:pt idx="173">
                  <c:v>41697</c:v>
                </c:pt>
                <c:pt idx="174">
                  <c:v>41698</c:v>
                </c:pt>
                <c:pt idx="175">
                  <c:v>41701</c:v>
                </c:pt>
                <c:pt idx="176">
                  <c:v>41702</c:v>
                </c:pt>
                <c:pt idx="177">
                  <c:v>41703</c:v>
                </c:pt>
              </c:numCache>
            </c:numRef>
          </c:cat>
          <c:val>
            <c:numRef>
              <c:f>Sheet1!$E$2:$E$179</c:f>
              <c:numCache>
                <c:formatCode>General</c:formatCode>
                <c:ptCount val="178"/>
                <c:pt idx="0">
                  <c:v>255</c:v>
                </c:pt>
                <c:pt idx="1">
                  <c:v>255</c:v>
                </c:pt>
                <c:pt idx="2">
                  <c:v>255</c:v>
                </c:pt>
                <c:pt idx="3">
                  <c:v>255</c:v>
                </c:pt>
                <c:pt idx="4">
                  <c:v>255</c:v>
                </c:pt>
                <c:pt idx="5">
                  <c:v>255</c:v>
                </c:pt>
                <c:pt idx="6">
                  <c:v>248</c:v>
                </c:pt>
                <c:pt idx="7">
                  <c:v>248</c:v>
                </c:pt>
                <c:pt idx="8">
                  <c:v>248</c:v>
                </c:pt>
                <c:pt idx="9">
                  <c:v>248</c:v>
                </c:pt>
                <c:pt idx="10">
                  <c:v>248</c:v>
                </c:pt>
                <c:pt idx="11">
                  <c:v>247</c:v>
                </c:pt>
                <c:pt idx="12">
                  <c:v>247</c:v>
                </c:pt>
                <c:pt idx="13">
                  <c:v>247</c:v>
                </c:pt>
                <c:pt idx="14">
                  <c:v>247</c:v>
                </c:pt>
                <c:pt idx="15">
                  <c:v>250</c:v>
                </c:pt>
                <c:pt idx="16">
                  <c:v>250</c:v>
                </c:pt>
                <c:pt idx="17">
                  <c:v>250</c:v>
                </c:pt>
                <c:pt idx="18">
                  <c:v>250</c:v>
                </c:pt>
                <c:pt idx="19">
                  <c:v>250</c:v>
                </c:pt>
                <c:pt idx="20">
                  <c:v>250</c:v>
                </c:pt>
                <c:pt idx="21">
                  <c:v>255</c:v>
                </c:pt>
                <c:pt idx="22">
                  <c:v>255</c:v>
                </c:pt>
                <c:pt idx="23">
                  <c:v>255</c:v>
                </c:pt>
                <c:pt idx="24">
                  <c:v>255</c:v>
                </c:pt>
                <c:pt idx="25">
                  <c:v>255</c:v>
                </c:pt>
                <c:pt idx="26">
                  <c:v>255</c:v>
                </c:pt>
                <c:pt idx="27">
                  <c:v>250</c:v>
                </c:pt>
                <c:pt idx="28">
                  <c:v>250</c:v>
                </c:pt>
                <c:pt idx="29">
                  <c:v>250</c:v>
                </c:pt>
                <c:pt idx="30">
                  <c:v>250</c:v>
                </c:pt>
                <c:pt idx="31">
                  <c:v>250</c:v>
                </c:pt>
                <c:pt idx="32">
                  <c:v>250</c:v>
                </c:pt>
                <c:pt idx="33">
                  <c:v>250</c:v>
                </c:pt>
                <c:pt idx="34">
                  <c:v>252</c:v>
                </c:pt>
                <c:pt idx="35">
                  <c:v>252</c:v>
                </c:pt>
                <c:pt idx="36">
                  <c:v>252</c:v>
                </c:pt>
                <c:pt idx="37">
                  <c:v>252</c:v>
                </c:pt>
                <c:pt idx="38">
                  <c:v>252</c:v>
                </c:pt>
                <c:pt idx="39">
                  <c:v>252</c:v>
                </c:pt>
                <c:pt idx="40">
                  <c:v>255</c:v>
                </c:pt>
                <c:pt idx="41">
                  <c:v>255</c:v>
                </c:pt>
                <c:pt idx="42">
                  <c:v>252</c:v>
                </c:pt>
                <c:pt idx="43">
                  <c:v>252</c:v>
                </c:pt>
                <c:pt idx="44">
                  <c:v>252</c:v>
                </c:pt>
                <c:pt idx="45">
                  <c:v>250</c:v>
                </c:pt>
                <c:pt idx="46">
                  <c:v>250</c:v>
                </c:pt>
                <c:pt idx="47">
                  <c:v>250</c:v>
                </c:pt>
                <c:pt idx="48">
                  <c:v>250</c:v>
                </c:pt>
                <c:pt idx="49">
                  <c:v>250</c:v>
                </c:pt>
                <c:pt idx="50">
                  <c:v>250</c:v>
                </c:pt>
                <c:pt idx="51">
                  <c:v>250</c:v>
                </c:pt>
                <c:pt idx="52">
                  <c:v>250</c:v>
                </c:pt>
                <c:pt idx="53">
                  <c:v>250</c:v>
                </c:pt>
                <c:pt idx="54">
                  <c:v>250</c:v>
                </c:pt>
                <c:pt idx="55">
                  <c:v>250</c:v>
                </c:pt>
                <c:pt idx="56">
                  <c:v>250</c:v>
                </c:pt>
                <c:pt idx="57">
                  <c:v>250</c:v>
                </c:pt>
                <c:pt idx="58">
                  <c:v>250</c:v>
                </c:pt>
                <c:pt idx="59">
                  <c:v>252</c:v>
                </c:pt>
                <c:pt idx="60">
                  <c:v>252</c:v>
                </c:pt>
                <c:pt idx="61">
                  <c:v>252</c:v>
                </c:pt>
                <c:pt idx="62">
                  <c:v>252</c:v>
                </c:pt>
                <c:pt idx="63">
                  <c:v>252</c:v>
                </c:pt>
                <c:pt idx="64">
                  <c:v>252</c:v>
                </c:pt>
                <c:pt idx="65">
                  <c:v>254</c:v>
                </c:pt>
                <c:pt idx="66">
                  <c:v>254</c:v>
                </c:pt>
                <c:pt idx="67">
                  <c:v>256</c:v>
                </c:pt>
                <c:pt idx="68">
                  <c:v>256</c:v>
                </c:pt>
                <c:pt idx="69">
                  <c:v>257</c:v>
                </c:pt>
                <c:pt idx="70">
                  <c:v>258</c:v>
                </c:pt>
                <c:pt idx="71">
                  <c:v>263</c:v>
                </c:pt>
                <c:pt idx="72">
                  <c:v>266</c:v>
                </c:pt>
                <c:pt idx="73">
                  <c:v>270</c:v>
                </c:pt>
                <c:pt idx="74">
                  <c:v>271</c:v>
                </c:pt>
                <c:pt idx="75">
                  <c:v>274</c:v>
                </c:pt>
                <c:pt idx="76">
                  <c:v>274</c:v>
                </c:pt>
                <c:pt idx="77">
                  <c:v>276</c:v>
                </c:pt>
                <c:pt idx="78">
                  <c:v>276</c:v>
                </c:pt>
                <c:pt idx="79">
                  <c:v>278</c:v>
                </c:pt>
                <c:pt idx="80">
                  <c:v>282</c:v>
                </c:pt>
                <c:pt idx="81">
                  <c:v>285</c:v>
                </c:pt>
                <c:pt idx="82">
                  <c:v>285</c:v>
                </c:pt>
                <c:pt idx="83">
                  <c:v>285</c:v>
                </c:pt>
                <c:pt idx="84">
                  <c:v>285</c:v>
                </c:pt>
                <c:pt idx="85">
                  <c:v>285</c:v>
                </c:pt>
                <c:pt idx="86">
                  <c:v>287</c:v>
                </c:pt>
                <c:pt idx="87">
                  <c:v>287</c:v>
                </c:pt>
                <c:pt idx="88">
                  <c:v>287</c:v>
                </c:pt>
                <c:pt idx="89">
                  <c:v>287</c:v>
                </c:pt>
                <c:pt idx="90">
                  <c:v>287</c:v>
                </c:pt>
                <c:pt idx="91">
                  <c:v>287</c:v>
                </c:pt>
                <c:pt idx="92">
                  <c:v>287</c:v>
                </c:pt>
                <c:pt idx="93">
                  <c:v>287</c:v>
                </c:pt>
                <c:pt idx="94">
                  <c:v>288</c:v>
                </c:pt>
                <c:pt idx="95">
                  <c:v>288</c:v>
                </c:pt>
                <c:pt idx="96">
                  <c:v>288</c:v>
                </c:pt>
                <c:pt idx="97">
                  <c:v>288</c:v>
                </c:pt>
                <c:pt idx="98">
                  <c:v>288</c:v>
                </c:pt>
                <c:pt idx="99">
                  <c:v>288</c:v>
                </c:pt>
                <c:pt idx="100">
                  <c:v>286</c:v>
                </c:pt>
                <c:pt idx="101">
                  <c:v>286</c:v>
                </c:pt>
                <c:pt idx="102">
                  <c:v>286</c:v>
                </c:pt>
                <c:pt idx="103">
                  <c:v>286</c:v>
                </c:pt>
                <c:pt idx="104">
                  <c:v>286</c:v>
                </c:pt>
                <c:pt idx="105">
                  <c:v>286</c:v>
                </c:pt>
                <c:pt idx="106">
                  <c:v>286</c:v>
                </c:pt>
                <c:pt idx="107">
                  <c:v>286</c:v>
                </c:pt>
                <c:pt idx="108">
                  <c:v>286</c:v>
                </c:pt>
                <c:pt idx="109">
                  <c:v>286</c:v>
                </c:pt>
                <c:pt idx="110">
                  <c:v>289</c:v>
                </c:pt>
                <c:pt idx="111">
                  <c:v>289</c:v>
                </c:pt>
                <c:pt idx="112">
                  <c:v>291</c:v>
                </c:pt>
                <c:pt idx="113">
                  <c:v>291</c:v>
                </c:pt>
                <c:pt idx="114">
                  <c:v>296</c:v>
                </c:pt>
                <c:pt idx="115">
                  <c:v>296</c:v>
                </c:pt>
                <c:pt idx="116">
                  <c:v>296</c:v>
                </c:pt>
                <c:pt idx="117">
                  <c:v>296</c:v>
                </c:pt>
                <c:pt idx="118">
                  <c:v>296</c:v>
                </c:pt>
                <c:pt idx="119">
                  <c:v>296</c:v>
                </c:pt>
                <c:pt idx="120">
                  <c:v>296</c:v>
                </c:pt>
                <c:pt idx="121">
                  <c:v>296</c:v>
                </c:pt>
                <c:pt idx="122">
                  <c:v>296</c:v>
                </c:pt>
                <c:pt idx="123">
                  <c:v>296</c:v>
                </c:pt>
                <c:pt idx="124">
                  <c:v>296</c:v>
                </c:pt>
                <c:pt idx="125">
                  <c:v>296</c:v>
                </c:pt>
                <c:pt idx="126">
                  <c:v>296</c:v>
                </c:pt>
                <c:pt idx="127">
                  <c:v>296</c:v>
                </c:pt>
                <c:pt idx="128">
                  <c:v>296</c:v>
                </c:pt>
                <c:pt idx="129">
                  <c:v>296</c:v>
                </c:pt>
                <c:pt idx="130">
                  <c:v>296</c:v>
                </c:pt>
                <c:pt idx="131">
                  <c:v>296</c:v>
                </c:pt>
                <c:pt idx="132">
                  <c:v>296</c:v>
                </c:pt>
                <c:pt idx="133">
                  <c:v>296</c:v>
                </c:pt>
                <c:pt idx="134">
                  <c:v>296</c:v>
                </c:pt>
                <c:pt idx="135">
                  <c:v>296</c:v>
                </c:pt>
                <c:pt idx="136">
                  <c:v>296</c:v>
                </c:pt>
                <c:pt idx="137">
                  <c:v>296</c:v>
                </c:pt>
                <c:pt idx="138">
                  <c:v>296</c:v>
                </c:pt>
                <c:pt idx="139">
                  <c:v>296</c:v>
                </c:pt>
                <c:pt idx="140">
                  <c:v>293</c:v>
                </c:pt>
                <c:pt idx="141">
                  <c:v>291</c:v>
                </c:pt>
                <c:pt idx="142">
                  <c:v>291</c:v>
                </c:pt>
                <c:pt idx="143">
                  <c:v>287</c:v>
                </c:pt>
                <c:pt idx="144">
                  <c:v>287</c:v>
                </c:pt>
                <c:pt idx="145">
                  <c:v>286</c:v>
                </c:pt>
                <c:pt idx="146">
                  <c:v>283</c:v>
                </c:pt>
                <c:pt idx="147">
                  <c:v>283</c:v>
                </c:pt>
                <c:pt idx="148">
                  <c:v>283</c:v>
                </c:pt>
                <c:pt idx="149">
                  <c:v>281</c:v>
                </c:pt>
                <c:pt idx="150">
                  <c:v>281</c:v>
                </c:pt>
                <c:pt idx="151">
                  <c:v>281</c:v>
                </c:pt>
                <c:pt idx="152">
                  <c:v>281</c:v>
                </c:pt>
                <c:pt idx="153">
                  <c:v>279</c:v>
                </c:pt>
                <c:pt idx="154">
                  <c:v>279</c:v>
                </c:pt>
                <c:pt idx="155">
                  <c:v>279</c:v>
                </c:pt>
                <c:pt idx="156">
                  <c:v>279</c:v>
                </c:pt>
                <c:pt idx="157">
                  <c:v>279</c:v>
                </c:pt>
                <c:pt idx="158">
                  <c:v>279</c:v>
                </c:pt>
                <c:pt idx="159">
                  <c:v>279</c:v>
                </c:pt>
                <c:pt idx="160">
                  <c:v>279</c:v>
                </c:pt>
                <c:pt idx="161">
                  <c:v>279</c:v>
                </c:pt>
                <c:pt idx="162">
                  <c:v>279</c:v>
                </c:pt>
                <c:pt idx="163">
                  <c:v>279</c:v>
                </c:pt>
                <c:pt idx="164">
                  <c:v>276</c:v>
                </c:pt>
                <c:pt idx="165">
                  <c:v>278</c:v>
                </c:pt>
                <c:pt idx="166">
                  <c:v>279</c:v>
                </c:pt>
                <c:pt idx="167">
                  <c:v>279</c:v>
                </c:pt>
                <c:pt idx="168">
                  <c:v>279</c:v>
                </c:pt>
                <c:pt idx="169">
                  <c:v>279</c:v>
                </c:pt>
                <c:pt idx="170">
                  <c:v>279</c:v>
                </c:pt>
                <c:pt idx="171">
                  <c:v>279</c:v>
                </c:pt>
                <c:pt idx="172">
                  <c:v>279</c:v>
                </c:pt>
                <c:pt idx="173">
                  <c:v>279</c:v>
                </c:pt>
                <c:pt idx="174">
                  <c:v>279</c:v>
                </c:pt>
                <c:pt idx="175">
                  <c:v>280</c:v>
                </c:pt>
                <c:pt idx="176">
                  <c:v>280</c:v>
                </c:pt>
                <c:pt idx="177">
                  <c:v>282</c:v>
                </c:pt>
              </c:numCache>
            </c:numRef>
          </c:val>
          <c:smooth val="0"/>
        </c:ser>
        <c:dLbls>
          <c:showLegendKey val="0"/>
          <c:showVal val="0"/>
          <c:showCatName val="0"/>
          <c:showSerName val="0"/>
          <c:showPercent val="0"/>
          <c:showBubbleSize val="0"/>
        </c:dLbls>
        <c:marker val="1"/>
        <c:smooth val="0"/>
        <c:axId val="33104640"/>
        <c:axId val="33106176"/>
      </c:lineChart>
      <c:dateAx>
        <c:axId val="33104640"/>
        <c:scaling>
          <c:orientation val="minMax"/>
        </c:scaling>
        <c:delete val="0"/>
        <c:axPos val="b"/>
        <c:numFmt formatCode="mmm" sourceLinked="0"/>
        <c:majorTickMark val="out"/>
        <c:minorTickMark val="none"/>
        <c:tickLblPos val="nextTo"/>
        <c:txPr>
          <a:bodyPr rot="-3180000" vert="horz"/>
          <a:lstStyle/>
          <a:p>
            <a:pPr>
              <a:defRPr/>
            </a:pPr>
            <a:endParaRPr lang="en-US"/>
          </a:p>
        </c:txPr>
        <c:crossAx val="33106176"/>
        <c:crosses val="autoZero"/>
        <c:auto val="1"/>
        <c:lblOffset val="100"/>
        <c:baseTimeUnit val="days"/>
        <c:majorUnit val="1"/>
        <c:majorTimeUnit val="months"/>
      </c:dateAx>
      <c:valAx>
        <c:axId val="33106176"/>
        <c:scaling>
          <c:orientation val="minMax"/>
          <c:min val="220"/>
        </c:scaling>
        <c:delete val="0"/>
        <c:axPos val="l"/>
        <c:majorGridlines/>
        <c:numFmt formatCode="General" sourceLinked="1"/>
        <c:majorTickMark val="out"/>
        <c:minorTickMark val="none"/>
        <c:tickLblPos val="nextTo"/>
        <c:crossAx val="33104640"/>
        <c:crosses val="autoZero"/>
        <c:crossBetween val="between"/>
      </c:valAx>
      <c:spPr>
        <a:solidFill>
          <a:schemeClr val="accent4">
            <a:alpha val="70000"/>
          </a:schemeClr>
        </a:solidFill>
      </c:spPr>
    </c:plotArea>
    <c:plotVisOnly val="1"/>
    <c:dispBlanksAs val="gap"/>
    <c:showDLblsOverMax val="0"/>
  </c:chart>
  <c:txPr>
    <a:bodyPr/>
    <a:lstStyle/>
    <a:p>
      <a:pPr>
        <a:defRPr sz="1600">
          <a:solidFill>
            <a:schemeClr val="bg1"/>
          </a:solidFill>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67870053979101"/>
          <c:y val="6.997538424419289E-2"/>
          <c:w val="0.78973010449165548"/>
          <c:h val="0.81408184919872018"/>
        </c:manualLayout>
      </c:layout>
      <c:barChart>
        <c:barDir val="col"/>
        <c:grouping val="stacked"/>
        <c:varyColors val="0"/>
        <c:ser>
          <c:idx val="0"/>
          <c:order val="0"/>
          <c:tx>
            <c:strRef>
              <c:f>Sheet1!$A$2</c:f>
              <c:strCache>
                <c:ptCount val="1"/>
                <c:pt idx="0">
                  <c:v>OS</c:v>
                </c:pt>
              </c:strCache>
            </c:strRef>
          </c:tx>
          <c:invertIfNegative val="0"/>
          <c:dPt>
            <c:idx val="4"/>
            <c:invertIfNegative val="0"/>
            <c:bubble3D val="0"/>
            <c:spPr>
              <a:pattFill prst="wdDnDiag">
                <a:fgClr>
                  <a:schemeClr val="accent1"/>
                </a:fgClr>
                <a:bgClr>
                  <a:schemeClr val="tx1"/>
                </a:bgClr>
              </a:pattFill>
              <a:ln w="28575">
                <a:solidFill>
                  <a:schemeClr val="accent1"/>
                </a:solidFill>
              </a:ln>
            </c:spPr>
          </c:dPt>
          <c:cat>
            <c:strRef>
              <c:f>Sheet1!$B$1:$F$1</c:f>
              <c:strCache>
                <c:ptCount val="5"/>
                <c:pt idx="0">
                  <c:v>10/11</c:v>
                </c:pt>
                <c:pt idx="1">
                  <c:v>11/12</c:v>
                </c:pt>
                <c:pt idx="2">
                  <c:v>12/13</c:v>
                </c:pt>
                <c:pt idx="3">
                  <c:v>13/14</c:v>
                </c:pt>
                <c:pt idx="4">
                  <c:v>14/15</c:v>
                </c:pt>
              </c:strCache>
            </c:strRef>
          </c:cat>
          <c:val>
            <c:numRef>
              <c:f>Sheet1!$B$2:$F$2</c:f>
              <c:numCache>
                <c:formatCode>General</c:formatCode>
                <c:ptCount val="5"/>
                <c:pt idx="0">
                  <c:v>198.53100000000001</c:v>
                </c:pt>
                <c:pt idx="1">
                  <c:v>193.59699999999998</c:v>
                </c:pt>
                <c:pt idx="2">
                  <c:v>191.93099999999998</c:v>
                </c:pt>
                <c:pt idx="3">
                  <c:v>172.72899999999998</c:v>
                </c:pt>
                <c:pt idx="4">
                  <c:v>188.35</c:v>
                </c:pt>
              </c:numCache>
            </c:numRef>
          </c:val>
        </c:ser>
        <c:ser>
          <c:idx val="1"/>
          <c:order val="1"/>
          <c:tx>
            <c:strRef>
              <c:f>Sheet1!$A$3</c:f>
              <c:strCache>
                <c:ptCount val="1"/>
                <c:pt idx="0">
                  <c:v>Production</c:v>
                </c:pt>
              </c:strCache>
            </c:strRef>
          </c:tx>
          <c:invertIfNegative val="0"/>
          <c:dPt>
            <c:idx val="4"/>
            <c:invertIfNegative val="0"/>
            <c:bubble3D val="0"/>
            <c:spPr>
              <a:pattFill prst="wdDnDiag">
                <a:fgClr>
                  <a:schemeClr val="accent2"/>
                </a:fgClr>
                <a:bgClr>
                  <a:schemeClr val="tx1"/>
                </a:bgClr>
              </a:pattFill>
              <a:ln w="28575">
                <a:solidFill>
                  <a:schemeClr val="accent2"/>
                </a:solidFill>
              </a:ln>
            </c:spPr>
          </c:dPt>
          <c:cat>
            <c:strRef>
              <c:f>Sheet1!$B$1:$F$1</c:f>
              <c:strCache>
                <c:ptCount val="5"/>
                <c:pt idx="0">
                  <c:v>10/11</c:v>
                </c:pt>
                <c:pt idx="1">
                  <c:v>11/12</c:v>
                </c:pt>
                <c:pt idx="2">
                  <c:v>12/13</c:v>
                </c:pt>
                <c:pt idx="3">
                  <c:v>13/14</c:v>
                </c:pt>
                <c:pt idx="4">
                  <c:v>14/15</c:v>
                </c:pt>
              </c:strCache>
            </c:strRef>
          </c:cat>
          <c:val>
            <c:numRef>
              <c:f>Sheet1!$B$3:$F$3</c:f>
              <c:numCache>
                <c:formatCode>General</c:formatCode>
                <c:ptCount val="5"/>
                <c:pt idx="0">
                  <c:v>652.92700000000002</c:v>
                </c:pt>
                <c:pt idx="1">
                  <c:v>695.44600000000003</c:v>
                </c:pt>
                <c:pt idx="2">
                  <c:v>655.23799999999983</c:v>
                </c:pt>
                <c:pt idx="3">
                  <c:v>706.97710298461243</c:v>
                </c:pt>
                <c:pt idx="4">
                  <c:v>697.33454365297723</c:v>
                </c:pt>
              </c:numCache>
            </c:numRef>
          </c:val>
        </c:ser>
        <c:dLbls>
          <c:showLegendKey val="0"/>
          <c:showVal val="0"/>
          <c:showCatName val="0"/>
          <c:showSerName val="0"/>
          <c:showPercent val="0"/>
          <c:showBubbleSize val="0"/>
        </c:dLbls>
        <c:gapWidth val="150"/>
        <c:overlap val="100"/>
        <c:axId val="33610368"/>
        <c:axId val="33288576"/>
      </c:barChart>
      <c:catAx>
        <c:axId val="33610368"/>
        <c:scaling>
          <c:orientation val="minMax"/>
        </c:scaling>
        <c:delete val="0"/>
        <c:axPos val="b"/>
        <c:majorTickMark val="out"/>
        <c:minorTickMark val="none"/>
        <c:tickLblPos val="nextTo"/>
        <c:txPr>
          <a:bodyPr rot="-1260000"/>
          <a:lstStyle/>
          <a:p>
            <a:pPr>
              <a:defRPr/>
            </a:pPr>
            <a:endParaRPr lang="en-US"/>
          </a:p>
        </c:txPr>
        <c:crossAx val="33288576"/>
        <c:crosses val="autoZero"/>
        <c:auto val="1"/>
        <c:lblAlgn val="ctr"/>
        <c:lblOffset val="100"/>
        <c:noMultiLvlLbl val="0"/>
      </c:catAx>
      <c:valAx>
        <c:axId val="33288576"/>
        <c:scaling>
          <c:orientation val="minMax"/>
          <c:max val="1100"/>
          <c:min val="0"/>
        </c:scaling>
        <c:delete val="0"/>
        <c:axPos val="l"/>
        <c:majorGridlines/>
        <c:numFmt formatCode="General" sourceLinked="1"/>
        <c:majorTickMark val="out"/>
        <c:minorTickMark val="none"/>
        <c:tickLblPos val="nextTo"/>
        <c:crossAx val="33610368"/>
        <c:crosses val="autoZero"/>
        <c:crossBetween val="between"/>
        <c:majorUnit val="100"/>
      </c:valAx>
      <c:spPr>
        <a:solidFill>
          <a:schemeClr val="accent4">
            <a:alpha val="71000"/>
          </a:schemeClr>
        </a:solidFill>
      </c:spPr>
    </c:plotArea>
    <c:plotVisOnly val="1"/>
    <c:dispBlanksAs val="gap"/>
    <c:showDLblsOverMax val="0"/>
  </c:chart>
  <c:txPr>
    <a:bodyPr/>
    <a:lstStyle/>
    <a:p>
      <a:pPr>
        <a:defRPr sz="1600">
          <a:solidFill>
            <a:schemeClr val="bg2"/>
          </a:solidFill>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69127915614322"/>
          <c:y val="6.997538424419289E-2"/>
          <c:w val="0.65419551329668701"/>
          <c:h val="0.80196087714729847"/>
        </c:manualLayout>
      </c:layout>
      <c:barChart>
        <c:barDir val="col"/>
        <c:grouping val="stacked"/>
        <c:varyColors val="0"/>
        <c:ser>
          <c:idx val="0"/>
          <c:order val="0"/>
          <c:tx>
            <c:strRef>
              <c:f>Sheet1!$A$2</c:f>
              <c:strCache>
                <c:ptCount val="1"/>
                <c:pt idx="0">
                  <c:v>Others</c:v>
                </c:pt>
              </c:strCache>
            </c:strRef>
          </c:tx>
          <c:spPr>
            <a:solidFill>
              <a:schemeClr val="bg1">
                <a:lumMod val="40000"/>
                <a:lumOff val="60000"/>
              </a:schemeClr>
            </a:solidFill>
          </c:spPr>
          <c:invertIfNegative val="0"/>
          <c:dPt>
            <c:idx val="4"/>
            <c:invertIfNegative val="0"/>
            <c:bubble3D val="0"/>
            <c:spPr>
              <a:solidFill>
                <a:schemeClr val="bg1">
                  <a:lumMod val="40000"/>
                  <a:lumOff val="60000"/>
                </a:schemeClr>
              </a:solidFill>
              <a:ln w="19050">
                <a:solidFill>
                  <a:schemeClr val="bg1">
                    <a:lumMod val="40000"/>
                    <a:lumOff val="60000"/>
                  </a:schemeClr>
                </a:solidFill>
              </a:ln>
            </c:spPr>
          </c:dPt>
          <c:cat>
            <c:strRef>
              <c:f>Sheet1!$B$1:$F$1</c:f>
              <c:strCache>
                <c:ptCount val="5"/>
                <c:pt idx="0">
                  <c:v>10/11</c:v>
                </c:pt>
                <c:pt idx="1">
                  <c:v>11/12</c:v>
                </c:pt>
                <c:pt idx="2">
                  <c:v>12/13</c:v>
                </c:pt>
                <c:pt idx="3">
                  <c:v>13/14</c:v>
                </c:pt>
                <c:pt idx="4">
                  <c:v>14/15</c:v>
                </c:pt>
              </c:strCache>
            </c:strRef>
          </c:cat>
          <c:val>
            <c:numRef>
              <c:f>Sheet1!$B$2:$F$2</c:f>
              <c:numCache>
                <c:formatCode>General</c:formatCode>
                <c:ptCount val="5"/>
                <c:pt idx="0">
                  <c:v>111.11444733309099</c:v>
                </c:pt>
                <c:pt idx="1">
                  <c:v>126.127770196028</c:v>
                </c:pt>
                <c:pt idx="2">
                  <c:v>119.63150795673346</c:v>
                </c:pt>
                <c:pt idx="3">
                  <c:v>119.19322999999999</c:v>
                </c:pt>
                <c:pt idx="4">
                  <c:v>121.57709459999998</c:v>
                </c:pt>
              </c:numCache>
            </c:numRef>
          </c:val>
        </c:ser>
        <c:ser>
          <c:idx val="1"/>
          <c:order val="1"/>
          <c:tx>
            <c:strRef>
              <c:f>Sheet1!$A$3</c:f>
              <c:strCache>
                <c:ptCount val="1"/>
                <c:pt idx="0">
                  <c:v>China</c:v>
                </c:pt>
              </c:strCache>
            </c:strRef>
          </c:tx>
          <c:spPr>
            <a:solidFill>
              <a:srgbClr val="FF0000"/>
            </a:solidFill>
          </c:spPr>
          <c:invertIfNegative val="0"/>
          <c:dPt>
            <c:idx val="4"/>
            <c:invertIfNegative val="0"/>
            <c:bubble3D val="0"/>
            <c:spPr>
              <a:solidFill>
                <a:srgbClr val="FF0000"/>
              </a:solidFill>
              <a:ln w="12700">
                <a:solidFill>
                  <a:srgbClr val="FF0000"/>
                </a:solidFill>
              </a:ln>
            </c:spPr>
          </c:dPt>
          <c:cat>
            <c:strRef>
              <c:f>Sheet1!$B$1:$F$1</c:f>
              <c:strCache>
                <c:ptCount val="5"/>
                <c:pt idx="0">
                  <c:v>10/11</c:v>
                </c:pt>
                <c:pt idx="1">
                  <c:v>11/12</c:v>
                </c:pt>
                <c:pt idx="2">
                  <c:v>12/13</c:v>
                </c:pt>
                <c:pt idx="3">
                  <c:v>13/14</c:v>
                </c:pt>
                <c:pt idx="4">
                  <c:v>14/15</c:v>
                </c:pt>
              </c:strCache>
            </c:strRef>
          </c:cat>
          <c:val>
            <c:numRef>
              <c:f>Sheet1!$B$3:$F$3</c:f>
              <c:numCache>
                <c:formatCode>General</c:formatCode>
                <c:ptCount val="5"/>
                <c:pt idx="0">
                  <c:v>1.0188894174000001</c:v>
                </c:pt>
                <c:pt idx="1">
                  <c:v>3.0049458815999999</c:v>
                </c:pt>
                <c:pt idx="2">
                  <c:v>3.2760549471618998</c:v>
                </c:pt>
                <c:pt idx="3">
                  <c:v>8.1</c:v>
                </c:pt>
                <c:pt idx="4">
                  <c:v>3</c:v>
                </c:pt>
              </c:numCache>
            </c:numRef>
          </c:val>
        </c:ser>
        <c:ser>
          <c:idx val="2"/>
          <c:order val="2"/>
          <c:tx>
            <c:strRef>
              <c:f>Sheet1!$A$4</c:f>
              <c:strCache>
                <c:ptCount val="1"/>
                <c:pt idx="0">
                  <c:v>Iran</c:v>
                </c:pt>
              </c:strCache>
            </c:strRef>
          </c:tx>
          <c:spPr>
            <a:solidFill>
              <a:srgbClr val="FFC000"/>
            </a:solidFill>
          </c:spPr>
          <c:invertIfNegative val="0"/>
          <c:dPt>
            <c:idx val="4"/>
            <c:invertIfNegative val="0"/>
            <c:bubble3D val="0"/>
            <c:spPr>
              <a:solidFill>
                <a:srgbClr val="FFC000"/>
              </a:solidFill>
              <a:ln w="15875">
                <a:solidFill>
                  <a:srgbClr val="FFC000"/>
                </a:solidFill>
              </a:ln>
            </c:spPr>
          </c:dPt>
          <c:cat>
            <c:strRef>
              <c:f>Sheet1!$B$1:$F$1</c:f>
              <c:strCache>
                <c:ptCount val="5"/>
                <c:pt idx="0">
                  <c:v>10/11</c:v>
                </c:pt>
                <c:pt idx="1">
                  <c:v>11/12</c:v>
                </c:pt>
                <c:pt idx="2">
                  <c:v>12/13</c:v>
                </c:pt>
                <c:pt idx="3">
                  <c:v>13/14</c:v>
                </c:pt>
                <c:pt idx="4">
                  <c:v>14/15</c:v>
                </c:pt>
              </c:strCache>
            </c:strRef>
          </c:cat>
          <c:val>
            <c:numRef>
              <c:f>Sheet1!$B$4:$F$4</c:f>
              <c:numCache>
                <c:formatCode>General</c:formatCode>
                <c:ptCount val="5"/>
                <c:pt idx="0">
                  <c:v>0.5</c:v>
                </c:pt>
                <c:pt idx="1">
                  <c:v>1</c:v>
                </c:pt>
                <c:pt idx="2">
                  <c:v>6.1</c:v>
                </c:pt>
                <c:pt idx="3">
                  <c:v>5</c:v>
                </c:pt>
                <c:pt idx="4">
                  <c:v>2.74</c:v>
                </c:pt>
              </c:numCache>
            </c:numRef>
          </c:val>
        </c:ser>
        <c:ser>
          <c:idx val="3"/>
          <c:order val="3"/>
          <c:tx>
            <c:strRef>
              <c:f>Sheet1!$A$5</c:f>
              <c:strCache>
                <c:ptCount val="1"/>
                <c:pt idx="0">
                  <c:v>US</c:v>
                </c:pt>
              </c:strCache>
            </c:strRef>
          </c:tx>
          <c:spPr>
            <a:solidFill>
              <a:srgbClr val="7030A0"/>
            </a:solidFill>
          </c:spPr>
          <c:invertIfNegative val="0"/>
          <c:dPt>
            <c:idx val="4"/>
            <c:invertIfNegative val="0"/>
            <c:bubble3D val="0"/>
            <c:spPr>
              <a:solidFill>
                <a:srgbClr val="7030A0"/>
              </a:solidFill>
              <a:ln w="12700">
                <a:solidFill>
                  <a:srgbClr val="7030A0"/>
                </a:solidFill>
              </a:ln>
            </c:spPr>
          </c:dPt>
          <c:cat>
            <c:strRef>
              <c:f>Sheet1!$B$1:$F$1</c:f>
              <c:strCache>
                <c:ptCount val="5"/>
                <c:pt idx="0">
                  <c:v>10/11</c:v>
                </c:pt>
                <c:pt idx="1">
                  <c:v>11/12</c:v>
                </c:pt>
                <c:pt idx="2">
                  <c:v>12/13</c:v>
                </c:pt>
                <c:pt idx="3">
                  <c:v>13/14</c:v>
                </c:pt>
                <c:pt idx="4">
                  <c:v>14/15</c:v>
                </c:pt>
              </c:strCache>
            </c:strRef>
          </c:cat>
          <c:val>
            <c:numRef>
              <c:f>Sheet1!$B$5:$F$5</c:f>
              <c:numCache>
                <c:formatCode>General</c:formatCode>
                <c:ptCount val="5"/>
                <c:pt idx="0">
                  <c:v>2.64</c:v>
                </c:pt>
                <c:pt idx="1">
                  <c:v>3.04</c:v>
                </c:pt>
                <c:pt idx="2">
                  <c:v>3.3</c:v>
                </c:pt>
                <c:pt idx="3">
                  <c:v>4.3499999999999996</c:v>
                </c:pt>
                <c:pt idx="4">
                  <c:v>3.5</c:v>
                </c:pt>
              </c:numCache>
            </c:numRef>
          </c:val>
        </c:ser>
        <c:ser>
          <c:idx val="4"/>
          <c:order val="4"/>
          <c:tx>
            <c:strRef>
              <c:f>Sheet1!$A$6</c:f>
              <c:strCache>
                <c:ptCount val="1"/>
                <c:pt idx="0">
                  <c:v>Egypt</c:v>
                </c:pt>
              </c:strCache>
            </c:strRef>
          </c:tx>
          <c:spPr>
            <a:solidFill>
              <a:srgbClr val="FFFF00"/>
            </a:solidFill>
          </c:spPr>
          <c:invertIfNegative val="0"/>
          <c:dPt>
            <c:idx val="4"/>
            <c:invertIfNegative val="0"/>
            <c:bubble3D val="0"/>
            <c:spPr>
              <a:solidFill>
                <a:srgbClr val="FFFF00"/>
              </a:solidFill>
              <a:ln w="12700">
                <a:solidFill>
                  <a:srgbClr val="FFFF00"/>
                </a:solidFill>
              </a:ln>
            </c:spPr>
          </c:dPt>
          <c:cat>
            <c:strRef>
              <c:f>Sheet1!$B$1:$F$1</c:f>
              <c:strCache>
                <c:ptCount val="5"/>
                <c:pt idx="0">
                  <c:v>10/11</c:v>
                </c:pt>
                <c:pt idx="1">
                  <c:v>11/12</c:v>
                </c:pt>
                <c:pt idx="2">
                  <c:v>12/13</c:v>
                </c:pt>
                <c:pt idx="3">
                  <c:v>13/14</c:v>
                </c:pt>
                <c:pt idx="4">
                  <c:v>14/15</c:v>
                </c:pt>
              </c:strCache>
            </c:strRef>
          </c:cat>
          <c:val>
            <c:numRef>
              <c:f>Sheet1!$B$6:$F$6</c:f>
              <c:numCache>
                <c:formatCode>General</c:formatCode>
                <c:ptCount val="5"/>
                <c:pt idx="0">
                  <c:v>10.421951536999998</c:v>
                </c:pt>
                <c:pt idx="1">
                  <c:v>11.639792365499998</c:v>
                </c:pt>
                <c:pt idx="2">
                  <c:v>8.1808420529999992</c:v>
                </c:pt>
                <c:pt idx="3">
                  <c:v>10</c:v>
                </c:pt>
                <c:pt idx="4">
                  <c:v>10.51</c:v>
                </c:pt>
              </c:numCache>
            </c:numRef>
          </c:val>
        </c:ser>
        <c:dLbls>
          <c:showLegendKey val="0"/>
          <c:showVal val="0"/>
          <c:showCatName val="0"/>
          <c:showSerName val="0"/>
          <c:showPercent val="0"/>
          <c:showBubbleSize val="0"/>
        </c:dLbls>
        <c:gapWidth val="150"/>
        <c:overlap val="100"/>
        <c:axId val="33381760"/>
        <c:axId val="33391744"/>
      </c:barChart>
      <c:catAx>
        <c:axId val="33381760"/>
        <c:scaling>
          <c:orientation val="minMax"/>
        </c:scaling>
        <c:delete val="0"/>
        <c:axPos val="b"/>
        <c:majorTickMark val="out"/>
        <c:minorTickMark val="none"/>
        <c:tickLblPos val="nextTo"/>
        <c:txPr>
          <a:bodyPr rot="-1260000"/>
          <a:lstStyle/>
          <a:p>
            <a:pPr>
              <a:defRPr sz="1600"/>
            </a:pPr>
            <a:endParaRPr lang="en-US"/>
          </a:p>
        </c:txPr>
        <c:crossAx val="33391744"/>
        <c:crosses val="autoZero"/>
        <c:auto val="1"/>
        <c:lblAlgn val="ctr"/>
        <c:lblOffset val="100"/>
        <c:tickLblSkip val="1"/>
        <c:noMultiLvlLbl val="0"/>
      </c:catAx>
      <c:valAx>
        <c:axId val="33391744"/>
        <c:scaling>
          <c:orientation val="minMax"/>
        </c:scaling>
        <c:delete val="0"/>
        <c:axPos val="l"/>
        <c:majorGridlines/>
        <c:numFmt formatCode="General" sourceLinked="1"/>
        <c:majorTickMark val="out"/>
        <c:minorTickMark val="none"/>
        <c:tickLblPos val="nextTo"/>
        <c:crossAx val="33381760"/>
        <c:crosses val="autoZero"/>
        <c:crossBetween val="between"/>
      </c:valAx>
      <c:spPr>
        <a:solidFill>
          <a:schemeClr val="accent4">
            <a:alpha val="70000"/>
          </a:schemeClr>
        </a:solidFill>
      </c:spPr>
    </c:plotArea>
    <c:plotVisOnly val="1"/>
    <c:dispBlanksAs val="gap"/>
    <c:showDLblsOverMax val="0"/>
  </c:chart>
  <c:txPr>
    <a:bodyPr/>
    <a:lstStyle/>
    <a:p>
      <a:pPr>
        <a:defRPr sz="1600">
          <a:solidFill>
            <a:schemeClr val="bg1"/>
          </a:solidFil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0.1452</cdr:x>
      <cdr:y>0.02223</cdr:y>
    </cdr:from>
    <cdr:to>
      <cdr:x>0.37162</cdr:x>
      <cdr:y>0.22426</cdr:y>
    </cdr:to>
    <cdr:sp macro="" textlink="">
      <cdr:nvSpPr>
        <cdr:cNvPr id="2" name="TextBox 1"/>
        <cdr:cNvSpPr txBox="1"/>
      </cdr:nvSpPr>
      <cdr:spPr>
        <a:xfrm xmlns:a="http://schemas.openxmlformats.org/drawingml/2006/main">
          <a:off x="586408" y="1006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dirty="0"/>
            <a:t>m</a:t>
          </a:r>
          <a:r>
            <a:rPr lang="en-GB" sz="1100" dirty="0" smtClean="0"/>
            <a:t> tons</a:t>
          </a:r>
          <a:endParaRPr lang="en-GB"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0.1416</cdr:x>
      <cdr:y>0.02223</cdr:y>
    </cdr:from>
    <cdr:to>
      <cdr:x>0.36802</cdr:x>
      <cdr:y>0.22426</cdr:y>
    </cdr:to>
    <cdr:sp macro="" textlink="">
      <cdr:nvSpPr>
        <cdr:cNvPr id="2" name="TextBox 1"/>
        <cdr:cNvSpPr txBox="1"/>
      </cdr:nvSpPr>
      <cdr:spPr>
        <a:xfrm xmlns:a="http://schemas.openxmlformats.org/drawingml/2006/main">
          <a:off x="571872" y="100608"/>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t>m</a:t>
          </a:r>
          <a:r>
            <a:rPr lang="en-GB" sz="1100" dirty="0" smtClean="0"/>
            <a:t> tons</a:t>
          </a:r>
          <a:endParaRPr lang="en-GB"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0.09092</cdr:x>
      <cdr:y>0.01617</cdr:y>
    </cdr:from>
    <cdr:to>
      <cdr:x>0.32182</cdr:x>
      <cdr:y>0.22144</cdr:y>
    </cdr:to>
    <cdr:sp macro="" textlink="">
      <cdr:nvSpPr>
        <cdr:cNvPr id="2" name="TextBox 1"/>
        <cdr:cNvSpPr txBox="1"/>
      </cdr:nvSpPr>
      <cdr:spPr>
        <a:xfrm xmlns:a="http://schemas.openxmlformats.org/drawingml/2006/main">
          <a:off x="360040" y="720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t>m. tons</a:t>
          </a:r>
          <a:endParaRPr lang="en-GB"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0.07327</cdr:x>
      <cdr:y>0.00647</cdr:y>
    </cdr:from>
    <cdr:to>
      <cdr:x>0.18753</cdr:x>
      <cdr:y>0.2133</cdr:y>
    </cdr:to>
    <cdr:sp macro="" textlink="">
      <cdr:nvSpPr>
        <cdr:cNvPr id="2" name="TextBox 1"/>
        <cdr:cNvSpPr txBox="1"/>
      </cdr:nvSpPr>
      <cdr:spPr>
        <a:xfrm xmlns:a="http://schemas.openxmlformats.org/drawingml/2006/main">
          <a:off x="586408" y="28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dirty="0"/>
            <a:t>m</a:t>
          </a:r>
          <a:r>
            <a:rPr lang="en-GB" sz="1100" dirty="0" smtClean="0"/>
            <a:t> tons</a:t>
          </a:r>
          <a:endParaRPr lang="en-GB" sz="1100" dirty="0"/>
        </a:p>
      </cdr:txBody>
    </cdr:sp>
  </cdr:relSizeAnchor>
  <cdr:relSizeAnchor xmlns:cdr="http://schemas.openxmlformats.org/drawingml/2006/chartDrawing">
    <cdr:from>
      <cdr:x>0.81876</cdr:x>
      <cdr:y>0.45605</cdr:y>
    </cdr:from>
    <cdr:to>
      <cdr:x>0.98071</cdr:x>
      <cdr:y>0.52566</cdr:y>
    </cdr:to>
    <cdr:sp macro="" textlink="">
      <cdr:nvSpPr>
        <cdr:cNvPr id="3" name="Rectangle 2"/>
        <cdr:cNvSpPr/>
      </cdr:nvSpPr>
      <cdr:spPr bwMode="auto">
        <a:xfrm xmlns:a="http://schemas.openxmlformats.org/drawingml/2006/main">
          <a:off x="6552728" y="2016224"/>
          <a:ext cx="1296144" cy="307777"/>
        </a:xfrm>
        <a:prstGeom xmlns:a="http://schemas.openxmlformats.org/drawingml/2006/main" prst="rect">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vertOverflow="clip" vert="horz" wrap="square" lIns="91440" tIns="45720" rIns="91440" bIns="45720" numCol="1" anchor="ctr" anchorCtr="0" compatLnSpc="1">
          <a:prstTxWarp prst="textNoShape">
            <a:avLst/>
          </a:prstTxWarp>
          <a:spAutoFit/>
        </a:bodyPr>
        <a:lstStyle xmlns:a="http://schemas.openxmlformats.org/drawingml/2006/main"/>
        <a:p xmlns:a="http://schemas.openxmlformats.org/drawingml/2006/main">
          <a:pPr algn="ctr"/>
          <a:r>
            <a:rPr lang="en-US" sz="1400" b="1" dirty="0" smtClean="0">
              <a:solidFill>
                <a:schemeClr val="tx1"/>
              </a:solidFill>
            </a:rPr>
            <a:t>Milling wheat</a:t>
          </a:r>
          <a:endParaRPr lang="en-US" sz="1400" b="1" dirty="0">
            <a:solidFill>
              <a:schemeClr val="tx1"/>
            </a:solidFill>
          </a:endParaRPr>
        </a:p>
      </cdr:txBody>
    </cdr:sp>
  </cdr:relSizeAnchor>
  <cdr:relSizeAnchor xmlns:cdr="http://schemas.openxmlformats.org/drawingml/2006/chartDrawing">
    <cdr:from>
      <cdr:x>0.81876</cdr:x>
      <cdr:y>0.3531</cdr:y>
    </cdr:from>
    <cdr:to>
      <cdr:x>0.98071</cdr:x>
      <cdr:y>0.42272</cdr:y>
    </cdr:to>
    <cdr:sp macro="" textlink="">
      <cdr:nvSpPr>
        <cdr:cNvPr id="4" name="Rectangle 3"/>
        <cdr:cNvSpPr/>
      </cdr:nvSpPr>
      <cdr:spPr bwMode="auto">
        <a:xfrm xmlns:a="http://schemas.openxmlformats.org/drawingml/2006/main">
          <a:off x="6552728" y="1561093"/>
          <a:ext cx="1296144" cy="307777"/>
        </a:xfrm>
        <a:prstGeom xmlns:a="http://schemas.openxmlformats.org/drawingml/2006/main" prst="rect">
          <a:avLst/>
        </a:prstGeom>
        <a:solidFill xmlns:a="http://schemas.openxmlformats.org/drawingml/2006/main">
          <a:schemeClr val="accent6"/>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tx1"/>
              </a:solidFill>
            </a:rPr>
            <a:t>Flour</a:t>
          </a:r>
          <a:endParaRPr lang="en-US" sz="1400" b="1" dirty="0">
            <a:solidFill>
              <a:schemeClr val="tx1"/>
            </a:solidFill>
          </a:endParaRPr>
        </a:p>
      </cdr:txBody>
    </cdr:sp>
  </cdr:relSizeAnchor>
  <cdr:relSizeAnchor xmlns:cdr="http://schemas.openxmlformats.org/drawingml/2006/chartDrawing">
    <cdr:from>
      <cdr:x>0.81876</cdr:x>
      <cdr:y>0.22802</cdr:y>
    </cdr:from>
    <cdr:to>
      <cdr:x>0.98071</cdr:x>
      <cdr:y>0.29764</cdr:y>
    </cdr:to>
    <cdr:sp macro="" textlink="">
      <cdr:nvSpPr>
        <cdr:cNvPr id="5" name="Rectangle 4"/>
        <cdr:cNvSpPr/>
      </cdr:nvSpPr>
      <cdr:spPr bwMode="auto">
        <a:xfrm xmlns:a="http://schemas.openxmlformats.org/drawingml/2006/main">
          <a:off x="6552728" y="1008112"/>
          <a:ext cx="1296144" cy="307777"/>
        </a:xfrm>
        <a:prstGeom xmlns:a="http://schemas.openxmlformats.org/drawingml/2006/main" prst="rect">
          <a:avLst/>
        </a:prstGeom>
        <a:solidFill xmlns:a="http://schemas.openxmlformats.org/drawingml/2006/main">
          <a:srgbClr val="FFFF00"/>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Durum</a:t>
          </a:r>
          <a:endParaRPr lang="en-US" sz="1400" b="1" dirty="0">
            <a:solidFill>
              <a:schemeClr val="bg1"/>
            </a:solidFill>
          </a:endParaRPr>
        </a:p>
      </cdr:txBody>
    </cdr:sp>
  </cdr:relSizeAnchor>
  <cdr:relSizeAnchor xmlns:cdr="http://schemas.openxmlformats.org/drawingml/2006/chartDrawing">
    <cdr:from>
      <cdr:x>0.81876</cdr:x>
      <cdr:y>0.14137</cdr:y>
    </cdr:from>
    <cdr:to>
      <cdr:x>0.98071</cdr:x>
      <cdr:y>0.21098</cdr:y>
    </cdr:to>
    <cdr:sp macro="" textlink="">
      <cdr:nvSpPr>
        <cdr:cNvPr id="6" name="Rectangle 5"/>
        <cdr:cNvSpPr/>
      </cdr:nvSpPr>
      <cdr:spPr bwMode="auto">
        <a:xfrm xmlns:a="http://schemas.openxmlformats.org/drawingml/2006/main">
          <a:off x="6552728" y="624989"/>
          <a:ext cx="1296144" cy="307777"/>
        </a:xfrm>
        <a:prstGeom xmlns:a="http://schemas.openxmlformats.org/drawingml/2006/main" prst="rect">
          <a:avLst/>
        </a:prstGeom>
        <a:solidFill xmlns:a="http://schemas.openxmlformats.org/drawingml/2006/main">
          <a:srgbClr val="FF0000"/>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tx1"/>
              </a:solidFill>
            </a:rPr>
            <a:t>Feed wheat</a:t>
          </a:r>
          <a:endParaRPr lang="en-US" sz="1400" b="1"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0.08154</cdr:x>
      <cdr:y>0.02223</cdr:y>
    </cdr:from>
    <cdr:to>
      <cdr:x>0.19477</cdr:x>
      <cdr:y>0.22426</cdr:y>
    </cdr:to>
    <cdr:sp macro="" textlink="">
      <cdr:nvSpPr>
        <cdr:cNvPr id="2" name="TextBox 1"/>
        <cdr:cNvSpPr txBox="1"/>
      </cdr:nvSpPr>
      <cdr:spPr>
        <a:xfrm xmlns:a="http://schemas.openxmlformats.org/drawingml/2006/main">
          <a:off x="658416" y="1006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t>m. tons</a:t>
          </a:r>
          <a:endParaRPr lang="en-GB" sz="1100" dirty="0"/>
        </a:p>
      </cdr:txBody>
    </cdr:sp>
  </cdr:relSizeAnchor>
  <cdr:relSizeAnchor xmlns:cdr="http://schemas.openxmlformats.org/drawingml/2006/chartDrawing">
    <cdr:from>
      <cdr:x>0.82038</cdr:x>
      <cdr:y>0.77959</cdr:y>
    </cdr:from>
    <cdr:to>
      <cdr:x>0.97197</cdr:x>
      <cdr:y>0.84759</cdr:y>
    </cdr:to>
    <cdr:sp macro="" textlink="">
      <cdr:nvSpPr>
        <cdr:cNvPr id="3" name="Rectangle 2"/>
        <cdr:cNvSpPr/>
      </cdr:nvSpPr>
      <cdr:spPr bwMode="auto">
        <a:xfrm xmlns:a="http://schemas.openxmlformats.org/drawingml/2006/main">
          <a:off x="6624736" y="3528392"/>
          <a:ext cx="1224136" cy="307777"/>
        </a:xfrm>
        <a:prstGeom xmlns:a="http://schemas.openxmlformats.org/drawingml/2006/main" prst="rect">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vertOverflow="clip" vert="horz" wrap="square" lIns="91440" tIns="45720" rIns="91440" bIns="45720" numCol="1" anchor="ctr" anchorCtr="0" compatLnSpc="1">
          <a:prstTxWarp prst="textNoShape">
            <a:avLst/>
          </a:prstTxWarp>
          <a:spAutoFit/>
        </a:bodyPr>
        <a:lstStyle xmlns:a="http://schemas.openxmlformats.org/drawingml/2006/main"/>
        <a:p xmlns:a="http://schemas.openxmlformats.org/drawingml/2006/main">
          <a:pPr algn="ctr"/>
          <a:r>
            <a:rPr lang="en-US" sz="1400" b="1" dirty="0" smtClean="0">
              <a:solidFill>
                <a:schemeClr val="tx1"/>
              </a:solidFill>
            </a:rPr>
            <a:t>USA</a:t>
          </a:r>
          <a:endParaRPr lang="en-US" sz="1400" b="1" dirty="0">
            <a:solidFill>
              <a:schemeClr val="tx1"/>
            </a:solidFill>
          </a:endParaRPr>
        </a:p>
      </cdr:txBody>
    </cdr:sp>
  </cdr:relSizeAnchor>
  <cdr:relSizeAnchor xmlns:cdr="http://schemas.openxmlformats.org/drawingml/2006/chartDrawing">
    <cdr:from>
      <cdr:x>0.82038</cdr:x>
      <cdr:y>0.70004</cdr:y>
    </cdr:from>
    <cdr:to>
      <cdr:x>0.97197</cdr:x>
      <cdr:y>0.76804</cdr:y>
    </cdr:to>
    <cdr:sp macro="" textlink="">
      <cdr:nvSpPr>
        <cdr:cNvPr id="4" name="Rectangle 3"/>
        <cdr:cNvSpPr/>
      </cdr:nvSpPr>
      <cdr:spPr bwMode="auto">
        <a:xfrm xmlns:a="http://schemas.openxmlformats.org/drawingml/2006/main">
          <a:off x="6624736" y="3168352"/>
          <a:ext cx="1224136" cy="307777"/>
        </a:xfrm>
        <a:prstGeom xmlns:a="http://schemas.openxmlformats.org/drawingml/2006/main" prst="rect">
          <a:avLst/>
        </a:prstGeom>
        <a:solidFill xmlns:a="http://schemas.openxmlformats.org/drawingml/2006/main">
          <a:schemeClr val="accent6"/>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tx1"/>
              </a:solidFill>
            </a:rPr>
            <a:t>EU</a:t>
          </a:r>
          <a:endParaRPr lang="en-US" sz="1400" b="1" dirty="0">
            <a:solidFill>
              <a:schemeClr val="tx1"/>
            </a:solidFill>
          </a:endParaRPr>
        </a:p>
      </cdr:txBody>
    </cdr:sp>
  </cdr:relSizeAnchor>
  <cdr:relSizeAnchor xmlns:cdr="http://schemas.openxmlformats.org/drawingml/2006/chartDrawing">
    <cdr:from>
      <cdr:x>0.82038</cdr:x>
      <cdr:y>0.62049</cdr:y>
    </cdr:from>
    <cdr:to>
      <cdr:x>0.97197</cdr:x>
      <cdr:y>0.68849</cdr:y>
    </cdr:to>
    <cdr:sp macro="" textlink="">
      <cdr:nvSpPr>
        <cdr:cNvPr id="5" name="Rectangle 4"/>
        <cdr:cNvSpPr/>
      </cdr:nvSpPr>
      <cdr:spPr bwMode="auto">
        <a:xfrm xmlns:a="http://schemas.openxmlformats.org/drawingml/2006/main">
          <a:off x="6624736" y="2808312"/>
          <a:ext cx="1224136" cy="307777"/>
        </a:xfrm>
        <a:prstGeom xmlns:a="http://schemas.openxmlformats.org/drawingml/2006/main" prst="rect">
          <a:avLst/>
        </a:prstGeom>
        <a:solidFill xmlns:a="http://schemas.openxmlformats.org/drawingml/2006/main">
          <a:srgbClr val="FFC000">
            <a:alpha val="66000"/>
          </a:srgbClr>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lumMod val="50000"/>
                </a:schemeClr>
              </a:solidFill>
            </a:rPr>
            <a:t>Australia</a:t>
          </a:r>
          <a:endParaRPr lang="en-US" sz="1400" b="1" dirty="0">
            <a:solidFill>
              <a:schemeClr val="bg1">
                <a:lumMod val="50000"/>
              </a:schemeClr>
            </a:solidFill>
          </a:endParaRPr>
        </a:p>
      </cdr:txBody>
    </cdr:sp>
  </cdr:relSizeAnchor>
  <cdr:relSizeAnchor xmlns:cdr="http://schemas.openxmlformats.org/drawingml/2006/chartDrawing">
    <cdr:from>
      <cdr:x>0.82038</cdr:x>
      <cdr:y>0.54094</cdr:y>
    </cdr:from>
    <cdr:to>
      <cdr:x>0.97197</cdr:x>
      <cdr:y>0.60894</cdr:y>
    </cdr:to>
    <cdr:sp macro="" textlink="">
      <cdr:nvSpPr>
        <cdr:cNvPr id="6" name="Rectangle 5"/>
        <cdr:cNvSpPr/>
      </cdr:nvSpPr>
      <cdr:spPr bwMode="auto">
        <a:xfrm xmlns:a="http://schemas.openxmlformats.org/drawingml/2006/main">
          <a:off x="6624736" y="2448272"/>
          <a:ext cx="1224136" cy="307777"/>
        </a:xfrm>
        <a:prstGeom xmlns:a="http://schemas.openxmlformats.org/drawingml/2006/main" prst="rect">
          <a:avLst/>
        </a:prstGeom>
        <a:solidFill xmlns:a="http://schemas.openxmlformats.org/drawingml/2006/main">
          <a:srgbClr val="FF0000">
            <a:alpha val="57000"/>
          </a:srgbClr>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lumMod val="50000"/>
                </a:schemeClr>
              </a:solidFill>
            </a:rPr>
            <a:t>Canada</a:t>
          </a:r>
          <a:endParaRPr lang="en-US" sz="1400" b="1" dirty="0">
            <a:solidFill>
              <a:schemeClr val="bg1">
                <a:lumMod val="50000"/>
              </a:schemeClr>
            </a:solidFill>
          </a:endParaRPr>
        </a:p>
      </cdr:txBody>
    </cdr:sp>
  </cdr:relSizeAnchor>
  <cdr:relSizeAnchor xmlns:cdr="http://schemas.openxmlformats.org/drawingml/2006/chartDrawing">
    <cdr:from>
      <cdr:x>0.82038</cdr:x>
      <cdr:y>0.4773</cdr:y>
    </cdr:from>
    <cdr:to>
      <cdr:x>0.97197</cdr:x>
      <cdr:y>0.5453</cdr:y>
    </cdr:to>
    <cdr:sp macro="" textlink="">
      <cdr:nvSpPr>
        <cdr:cNvPr id="7" name="Rectangle 6"/>
        <cdr:cNvSpPr/>
      </cdr:nvSpPr>
      <cdr:spPr bwMode="auto">
        <a:xfrm xmlns:a="http://schemas.openxmlformats.org/drawingml/2006/main">
          <a:off x="6624736" y="2160240"/>
          <a:ext cx="1224136" cy="307777"/>
        </a:xfrm>
        <a:prstGeom xmlns:a="http://schemas.openxmlformats.org/drawingml/2006/main" prst="rect">
          <a:avLst/>
        </a:prstGeom>
        <a:solidFill xmlns:a="http://schemas.openxmlformats.org/drawingml/2006/main">
          <a:schemeClr val="bg2"/>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tx1"/>
              </a:solidFill>
            </a:rPr>
            <a:t>Argentina</a:t>
          </a:r>
          <a:endParaRPr lang="en-US" sz="1400" b="1" dirty="0">
            <a:solidFill>
              <a:schemeClr val="tx1"/>
            </a:solidFill>
          </a:endParaRPr>
        </a:p>
      </cdr:txBody>
    </cdr:sp>
  </cdr:relSizeAnchor>
  <cdr:relSizeAnchor xmlns:cdr="http://schemas.openxmlformats.org/drawingml/2006/chartDrawing">
    <cdr:from>
      <cdr:x>0.82038</cdr:x>
      <cdr:y>0.39775</cdr:y>
    </cdr:from>
    <cdr:to>
      <cdr:x>0.97197</cdr:x>
      <cdr:y>0.46575</cdr:y>
    </cdr:to>
    <cdr:sp macro="" textlink="">
      <cdr:nvSpPr>
        <cdr:cNvPr id="8" name="Rectangle 7"/>
        <cdr:cNvSpPr/>
      </cdr:nvSpPr>
      <cdr:spPr bwMode="auto">
        <a:xfrm xmlns:a="http://schemas.openxmlformats.org/drawingml/2006/main">
          <a:off x="6624736" y="1800200"/>
          <a:ext cx="1224136" cy="307777"/>
        </a:xfrm>
        <a:prstGeom xmlns:a="http://schemas.openxmlformats.org/drawingml/2006/main" prst="rect">
          <a:avLst/>
        </a:prstGeom>
        <a:solidFill xmlns:a="http://schemas.openxmlformats.org/drawingml/2006/main">
          <a:schemeClr val="accent6">
            <a:alpha val="32000"/>
          </a:schemeClr>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lumMod val="50000"/>
                </a:schemeClr>
              </a:solidFill>
            </a:rPr>
            <a:t>Russia</a:t>
          </a:r>
          <a:endParaRPr lang="en-US" sz="1400" b="1" dirty="0">
            <a:solidFill>
              <a:schemeClr val="bg1">
                <a:lumMod val="50000"/>
              </a:schemeClr>
            </a:solidFill>
          </a:endParaRPr>
        </a:p>
      </cdr:txBody>
    </cdr:sp>
  </cdr:relSizeAnchor>
  <cdr:relSizeAnchor xmlns:cdr="http://schemas.openxmlformats.org/drawingml/2006/chartDrawing">
    <cdr:from>
      <cdr:x>0.82038</cdr:x>
      <cdr:y>0.3182</cdr:y>
    </cdr:from>
    <cdr:to>
      <cdr:x>0.97197</cdr:x>
      <cdr:y>0.3862</cdr:y>
    </cdr:to>
    <cdr:sp macro="" textlink="">
      <cdr:nvSpPr>
        <cdr:cNvPr id="9" name="Rectangle 8"/>
        <cdr:cNvSpPr/>
      </cdr:nvSpPr>
      <cdr:spPr bwMode="auto">
        <a:xfrm xmlns:a="http://schemas.openxmlformats.org/drawingml/2006/main">
          <a:off x="6624736" y="1440160"/>
          <a:ext cx="1224136" cy="307777"/>
        </a:xfrm>
        <a:prstGeom xmlns:a="http://schemas.openxmlformats.org/drawingml/2006/main" prst="rect">
          <a:avLst/>
        </a:prstGeom>
        <a:solidFill xmlns:a="http://schemas.openxmlformats.org/drawingml/2006/main">
          <a:schemeClr val="tx1"/>
        </a:solidFill>
        <a:ln xmlns:a="http://schemas.openxmlformats.org/drawingml/2006/main" w="22225" cap="flat" cmpd="sng" algn="ctr">
          <a:solidFill>
            <a:schemeClr val="bg1">
              <a:lumMod val="50000"/>
            </a:schemeClr>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lumMod val="50000"/>
                </a:schemeClr>
              </a:solidFill>
            </a:rPr>
            <a:t>Ukraine</a:t>
          </a:r>
          <a:endParaRPr lang="en-US" sz="1400" b="1" dirty="0">
            <a:solidFill>
              <a:schemeClr val="bg1">
                <a:lumMod val="50000"/>
              </a:schemeClr>
            </a:solidFill>
          </a:endParaRPr>
        </a:p>
      </cdr:txBody>
    </cdr:sp>
  </cdr:relSizeAnchor>
  <cdr:relSizeAnchor xmlns:cdr="http://schemas.openxmlformats.org/drawingml/2006/chartDrawing">
    <cdr:from>
      <cdr:x>0.82038</cdr:x>
      <cdr:y>0.16794</cdr:y>
    </cdr:from>
    <cdr:to>
      <cdr:x>0.97197</cdr:x>
      <cdr:y>0.23594</cdr:y>
    </cdr:to>
    <cdr:sp macro="" textlink="">
      <cdr:nvSpPr>
        <cdr:cNvPr id="10" name="Rectangle 9"/>
        <cdr:cNvSpPr/>
      </cdr:nvSpPr>
      <cdr:spPr bwMode="auto">
        <a:xfrm xmlns:a="http://schemas.openxmlformats.org/drawingml/2006/main">
          <a:off x="6624736" y="760084"/>
          <a:ext cx="1224136" cy="307777"/>
        </a:xfrm>
        <a:prstGeom xmlns:a="http://schemas.openxmlformats.org/drawingml/2006/main" prst="rect">
          <a:avLst/>
        </a:prstGeom>
        <a:solidFill xmlns:a="http://schemas.openxmlformats.org/drawingml/2006/main">
          <a:srgbClr val="FF0000"/>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tx1"/>
              </a:solidFill>
            </a:rPr>
            <a:t>India</a:t>
          </a:r>
          <a:endParaRPr lang="en-US" sz="1400" b="1" dirty="0">
            <a:solidFill>
              <a:schemeClr val="tx1"/>
            </a:solidFill>
          </a:endParaRPr>
        </a:p>
      </cdr:txBody>
    </cdr:sp>
  </cdr:relSizeAnchor>
  <cdr:relSizeAnchor xmlns:cdr="http://schemas.openxmlformats.org/drawingml/2006/chartDrawing">
    <cdr:from>
      <cdr:x>0.82038</cdr:x>
      <cdr:y>0.09546</cdr:y>
    </cdr:from>
    <cdr:to>
      <cdr:x>0.97197</cdr:x>
      <cdr:y>0.16346</cdr:y>
    </cdr:to>
    <cdr:sp macro="" textlink="">
      <cdr:nvSpPr>
        <cdr:cNvPr id="12" name="Rectangle 11"/>
        <cdr:cNvSpPr/>
      </cdr:nvSpPr>
      <cdr:spPr bwMode="auto">
        <a:xfrm xmlns:a="http://schemas.openxmlformats.org/drawingml/2006/main">
          <a:off x="6624736" y="432048"/>
          <a:ext cx="1224136" cy="307777"/>
        </a:xfrm>
        <a:prstGeom xmlns:a="http://schemas.openxmlformats.org/drawingml/2006/main" prst="rect">
          <a:avLst/>
        </a:prstGeom>
        <a:solidFill xmlns:a="http://schemas.openxmlformats.org/drawingml/2006/main">
          <a:srgbClr val="FFFF00">
            <a:alpha val="36000"/>
          </a:srgbClr>
        </a:solidFill>
        <a:ln xmlns:a="http://schemas.openxmlformats.org/drawingml/2006/main" w="9525" cap="flat" cmpd="sng" algn="ctr">
          <a:solidFill>
            <a:schemeClr val="bg1">
              <a:lumMod val="50000"/>
              <a:alpha val="9000"/>
            </a:schemeClr>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lumMod val="50000"/>
                </a:schemeClr>
              </a:solidFill>
            </a:rPr>
            <a:t>Others</a:t>
          </a:r>
          <a:endParaRPr lang="en-US" sz="1400" b="1" dirty="0">
            <a:solidFill>
              <a:schemeClr val="bg1">
                <a:lumMod val="50000"/>
              </a:schemeClr>
            </a:solidFill>
          </a:endParaRPr>
        </a:p>
      </cdr:txBody>
    </cdr:sp>
  </cdr:relSizeAnchor>
  <cdr:relSizeAnchor xmlns:cdr="http://schemas.openxmlformats.org/drawingml/2006/chartDrawing">
    <cdr:from>
      <cdr:x>0.82038</cdr:x>
      <cdr:y>0.23865</cdr:y>
    </cdr:from>
    <cdr:to>
      <cdr:x>0.97197</cdr:x>
      <cdr:y>0.30665</cdr:y>
    </cdr:to>
    <cdr:sp macro="" textlink="">
      <cdr:nvSpPr>
        <cdr:cNvPr id="13" name="Rectangle 12"/>
        <cdr:cNvSpPr/>
      </cdr:nvSpPr>
      <cdr:spPr bwMode="auto">
        <a:xfrm xmlns:a="http://schemas.openxmlformats.org/drawingml/2006/main">
          <a:off x="6624736" y="1080120"/>
          <a:ext cx="1224136" cy="307777"/>
        </a:xfrm>
        <a:prstGeom xmlns:a="http://schemas.openxmlformats.org/drawingml/2006/main" prst="rect">
          <a:avLst/>
        </a:prstGeom>
        <a:solidFill xmlns:a="http://schemas.openxmlformats.org/drawingml/2006/main">
          <a:schemeClr val="bg1">
            <a:alpha val="58000"/>
          </a:schemeClr>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tx1"/>
              </a:solidFill>
            </a:rPr>
            <a:t>Kazakhstan</a:t>
          </a:r>
          <a:endParaRPr lang="en-US" sz="1400" b="1" dirty="0">
            <a:solidFill>
              <a:schemeClr val="tx1"/>
            </a:solidFill>
          </a:endParaRPr>
        </a:p>
      </cdr:txBody>
    </cdr:sp>
  </cdr:relSizeAnchor>
  <cdr:relSizeAnchor xmlns:cdr="http://schemas.openxmlformats.org/drawingml/2006/chartDrawing">
    <cdr:from>
      <cdr:x>0.70258</cdr:x>
      <cdr:y>0.35294</cdr:y>
    </cdr:from>
    <cdr:to>
      <cdr:x>0.80172</cdr:x>
      <cdr:y>0.44201</cdr:y>
    </cdr:to>
    <cdr:sp macro="" textlink="">
      <cdr:nvSpPr>
        <cdr:cNvPr id="14" name="Oval 13"/>
        <cdr:cNvSpPr/>
      </cdr:nvSpPr>
      <cdr:spPr bwMode="auto">
        <a:xfrm xmlns:a="http://schemas.openxmlformats.org/drawingml/2006/main">
          <a:off x="5868612" y="1728192"/>
          <a:ext cx="828132" cy="436118"/>
        </a:xfrm>
        <a:prstGeom xmlns:a="http://schemas.openxmlformats.org/drawingml/2006/main" prst="ellipse">
          <a:avLst/>
        </a:prstGeom>
        <a:noFill xmlns:a="http://schemas.openxmlformats.org/drawingml/2006/main"/>
        <a:ln xmlns:a="http://schemas.openxmlformats.org/drawingml/2006/main" w="31750" cap="flat" cmpd="sng" algn="ctr">
          <a:solidFill>
            <a:schemeClr val="bg1">
              <a:lumMod val="50000"/>
            </a:schemeClr>
          </a:solidFill>
          <a:prstDash val="dashDot"/>
          <a:round/>
          <a:headEnd type="none" w="med" len="med"/>
          <a:tailEnd type="none" w="med" len="med"/>
        </a:ln>
        <a:effectLst xmlns:a="http://schemas.openxmlformats.org/drawingml/2006/main"/>
        <a:ex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spAutoFit/>
        </a:bodyPr>
        <a:lstStyle xmlns:a="http://schemas.openxmlformats.org/drawingml/2006/main">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0.12737</cdr:x>
      <cdr:y>0.02223</cdr:y>
    </cdr:from>
    <cdr:to>
      <cdr:x>0.35379</cdr:x>
      <cdr:y>0.22426</cdr:y>
    </cdr:to>
    <cdr:sp macro="" textlink="">
      <cdr:nvSpPr>
        <cdr:cNvPr id="2" name="TextBox 1"/>
        <cdr:cNvSpPr txBox="1"/>
      </cdr:nvSpPr>
      <cdr:spPr>
        <a:xfrm xmlns:a="http://schemas.openxmlformats.org/drawingml/2006/main">
          <a:off x="514400" y="1006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t>Jan 2000 = 100</a:t>
          </a:r>
          <a:endParaRPr lang="en-GB"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0.19509</cdr:x>
      <cdr:y>0.02223</cdr:y>
    </cdr:from>
    <cdr:to>
      <cdr:x>0.42151</cdr:x>
      <cdr:y>0.22426</cdr:y>
    </cdr:to>
    <cdr:sp macro="" textlink="">
      <cdr:nvSpPr>
        <cdr:cNvPr id="2" name="TextBox 1"/>
        <cdr:cNvSpPr txBox="1"/>
      </cdr:nvSpPr>
      <cdr:spPr>
        <a:xfrm xmlns:a="http://schemas.openxmlformats.org/drawingml/2006/main">
          <a:off x="787896" y="1006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t>US$/ton fob</a:t>
          </a:r>
          <a:endParaRPr lang="en-GB" sz="1100" dirty="0"/>
        </a:p>
      </cdr:txBody>
    </cdr:sp>
  </cdr:relSizeAnchor>
  <cdr:relSizeAnchor xmlns:cdr="http://schemas.openxmlformats.org/drawingml/2006/chartDrawing">
    <cdr:from>
      <cdr:x>0.25373</cdr:x>
      <cdr:y>0.20815</cdr:y>
    </cdr:from>
    <cdr:to>
      <cdr:x>0.43284</cdr:x>
      <cdr:y>0.26974</cdr:y>
    </cdr:to>
    <cdr:sp macro="" textlink="">
      <cdr:nvSpPr>
        <cdr:cNvPr id="3" name="Rectangle 2"/>
        <cdr:cNvSpPr/>
      </cdr:nvSpPr>
      <cdr:spPr bwMode="auto">
        <a:xfrm xmlns:a="http://schemas.openxmlformats.org/drawingml/2006/main">
          <a:off x="1224136" y="936104"/>
          <a:ext cx="864096" cy="276999"/>
        </a:xfrm>
        <a:prstGeom xmlns:a="http://schemas.openxmlformats.org/drawingml/2006/main" prst="rect">
          <a:avLst/>
        </a:prstGeom>
        <a:solidFill xmlns:a="http://schemas.openxmlformats.org/drawingml/2006/main">
          <a:schemeClr val="accent6"/>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spAutoFit/>
        </a:bodyPr>
        <a:lstStyle xmlns:a="http://schemas.openxmlformats.org/drawingml/2006/main">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marL="0" marR="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rPr>
            <a:t>US HRW</a:t>
          </a:r>
        </a:p>
      </cdr:txBody>
    </cdr:sp>
  </cdr:relSizeAnchor>
  <cdr:relSizeAnchor xmlns:cdr="http://schemas.openxmlformats.org/drawingml/2006/chartDrawing">
    <cdr:from>
      <cdr:x>0.3851</cdr:x>
      <cdr:y>0.7205</cdr:y>
    </cdr:from>
    <cdr:to>
      <cdr:x>0.61192</cdr:x>
      <cdr:y>0.78209</cdr:y>
    </cdr:to>
    <cdr:sp macro="" textlink="">
      <cdr:nvSpPr>
        <cdr:cNvPr id="4" name="Rectangle 3"/>
        <cdr:cNvSpPr/>
      </cdr:nvSpPr>
      <cdr:spPr bwMode="auto">
        <a:xfrm xmlns:a="http://schemas.openxmlformats.org/drawingml/2006/main">
          <a:off x="1857930" y="3240360"/>
          <a:ext cx="1094307" cy="276999"/>
        </a:xfrm>
        <a:prstGeom xmlns:a="http://schemas.openxmlformats.org/drawingml/2006/main" prst="rect">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spAutoFit/>
        </a:bodyPr>
        <a:lstStyle xmlns:a="http://schemas.openxmlformats.org/drawingml/2006/main">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marL="0" marR="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rPr>
            <a:t>EU (France)</a:t>
          </a:r>
        </a:p>
      </cdr:txBody>
    </cdr:sp>
  </cdr:relSizeAnchor>
  <cdr:relSizeAnchor xmlns:cdr="http://schemas.openxmlformats.org/drawingml/2006/chartDrawing">
    <cdr:from>
      <cdr:x>0.68657</cdr:x>
      <cdr:y>0.70449</cdr:y>
    </cdr:from>
    <cdr:to>
      <cdr:x>0.91339</cdr:x>
      <cdr:y>0.76608</cdr:y>
    </cdr:to>
    <cdr:sp macro="" textlink="">
      <cdr:nvSpPr>
        <cdr:cNvPr id="5" name="Rectangle 4"/>
        <cdr:cNvSpPr/>
      </cdr:nvSpPr>
      <cdr:spPr bwMode="auto">
        <a:xfrm xmlns:a="http://schemas.openxmlformats.org/drawingml/2006/main">
          <a:off x="3312368" y="3168352"/>
          <a:ext cx="1094301" cy="276992"/>
        </a:xfrm>
        <a:prstGeom xmlns:a="http://schemas.openxmlformats.org/drawingml/2006/main" prst="rect">
          <a:avLst/>
        </a:prstGeom>
        <a:solidFill xmlns:a="http://schemas.openxmlformats.org/drawingml/2006/main">
          <a:srgbClr val="FF0000"/>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rPr>
            <a:t>Black Sea</a:t>
          </a:r>
        </a:p>
      </cdr:txBody>
    </cdr:sp>
  </cdr:relSizeAnchor>
</c:userShapes>
</file>

<file path=ppt/drawings/drawing8.xml><?xml version="1.0" encoding="utf-8"?>
<c:userShapes xmlns:c="http://schemas.openxmlformats.org/drawingml/2006/chart">
  <cdr:relSizeAnchor xmlns:cdr="http://schemas.openxmlformats.org/drawingml/2006/chartDrawing">
    <cdr:from>
      <cdr:x>0.16303</cdr:x>
      <cdr:y>0.00632</cdr:y>
    </cdr:from>
    <cdr:to>
      <cdr:x>0.38945</cdr:x>
      <cdr:y>0.20835</cdr:y>
    </cdr:to>
    <cdr:sp macro="" textlink="">
      <cdr:nvSpPr>
        <cdr:cNvPr id="2" name="TextBox 1"/>
        <cdr:cNvSpPr txBox="1"/>
      </cdr:nvSpPr>
      <cdr:spPr>
        <a:xfrm xmlns:a="http://schemas.openxmlformats.org/drawingml/2006/main">
          <a:off x="658416" y="28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dirty="0" smtClean="0"/>
            <a:t>m. tons</a:t>
          </a:r>
          <a:endParaRPr lang="en-GB" sz="1100" dirty="0"/>
        </a:p>
      </cdr:txBody>
    </cdr:sp>
  </cdr:relSizeAnchor>
  <cdr:relSizeAnchor xmlns:cdr="http://schemas.openxmlformats.org/drawingml/2006/chartDrawing">
    <cdr:from>
      <cdr:x>0.51707</cdr:x>
      <cdr:y>0.09546</cdr:y>
    </cdr:from>
    <cdr:to>
      <cdr:x>0.80235</cdr:x>
      <cdr:y>0.16346</cdr:y>
    </cdr:to>
    <cdr:sp macro="" textlink="">
      <cdr:nvSpPr>
        <cdr:cNvPr id="3" name="Rectangle 2"/>
        <cdr:cNvSpPr/>
      </cdr:nvSpPr>
      <cdr:spPr bwMode="auto">
        <a:xfrm xmlns:a="http://schemas.openxmlformats.org/drawingml/2006/main">
          <a:off x="2088232" y="432048"/>
          <a:ext cx="1152128" cy="307777"/>
        </a:xfrm>
        <a:prstGeom xmlns:a="http://schemas.openxmlformats.org/drawingml/2006/main" prst="rect">
          <a:avLst/>
        </a:prstGeom>
        <a:solidFill xmlns:a="http://schemas.openxmlformats.org/drawingml/2006/main">
          <a:schemeClr val="accent2"/>
        </a:solidFill>
        <a:ln xmlns:a="http://schemas.openxmlformats.org/drawingml/2006/main" w="41275" cap="flat" cmpd="sng" algn="ctr">
          <a:no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spAutoFit/>
        </a:bodyPr>
        <a:lstStyle xmlns:a="http://schemas.openxmlformats.org/drawingml/2006/main">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t>Production</a:t>
          </a:r>
          <a:endParaRPr kumimoji="0" lang="en-GB" sz="1400" b="1" i="0" u="none" strike="noStrike" cap="none" normalizeH="0" baseline="0" dirty="0" smtClean="0">
            <a:ln>
              <a:noFill/>
            </a:ln>
            <a:solidFill>
              <a:schemeClr val="tx1"/>
            </a:solidFill>
            <a:effectLst/>
          </a:endParaRPr>
        </a:p>
      </cdr:txBody>
    </cdr:sp>
  </cdr:relSizeAnchor>
  <cdr:relSizeAnchor xmlns:cdr="http://schemas.openxmlformats.org/drawingml/2006/chartDrawing">
    <cdr:from>
      <cdr:x>0.21396</cdr:x>
      <cdr:y>0.09546</cdr:y>
    </cdr:from>
    <cdr:to>
      <cdr:x>0.49924</cdr:x>
      <cdr:y>0.16346</cdr:y>
    </cdr:to>
    <cdr:sp macro="" textlink="">
      <cdr:nvSpPr>
        <cdr:cNvPr id="4" name="Rectangle 3"/>
        <cdr:cNvSpPr/>
      </cdr:nvSpPr>
      <cdr:spPr bwMode="auto">
        <a:xfrm xmlns:a="http://schemas.openxmlformats.org/drawingml/2006/main">
          <a:off x="864096" y="432048"/>
          <a:ext cx="1152128" cy="307777"/>
        </a:xfrm>
        <a:prstGeom xmlns:a="http://schemas.openxmlformats.org/drawingml/2006/main" prst="rect">
          <a:avLst/>
        </a:prstGeom>
        <a:solidFill xmlns:a="http://schemas.openxmlformats.org/drawingml/2006/main">
          <a:schemeClr val="accent1"/>
        </a:solidFill>
        <a:ln xmlns:a="http://schemas.openxmlformats.org/drawingml/2006/main" w="41275" cap="flat" cmpd="sng" algn="ctr">
          <a:no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tx1"/>
              </a:solidFill>
            </a:rPr>
            <a:t>Stocks</a:t>
          </a:r>
          <a:endParaRPr kumimoji="0" lang="en-GB" sz="1400" b="1" i="0" u="none" strike="noStrike" cap="none" normalizeH="0" baseline="0" dirty="0" smtClean="0">
            <a:ln>
              <a:noFill/>
            </a:ln>
            <a:solidFill>
              <a:schemeClr val="tx1"/>
            </a:solidFill>
            <a:effectLst/>
          </a:endParaRPr>
        </a:p>
      </cdr:txBody>
    </cdr:sp>
  </cdr:relSizeAnchor>
  <cdr:relSizeAnchor xmlns:cdr="http://schemas.openxmlformats.org/drawingml/2006/chartDrawing">
    <cdr:from>
      <cdr:x>0.82018</cdr:x>
      <cdr:y>0.06364</cdr:y>
    </cdr:from>
    <cdr:to>
      <cdr:x>0.95592</cdr:x>
      <cdr:y>0.25456</cdr:y>
    </cdr:to>
    <cdr:sp macro="" textlink="">
      <cdr:nvSpPr>
        <cdr:cNvPr id="7" name="TextBox 6"/>
        <cdr:cNvSpPr txBox="1"/>
      </cdr:nvSpPr>
      <cdr:spPr>
        <a:xfrm xmlns:a="http://schemas.openxmlformats.org/drawingml/2006/main">
          <a:off x="3312368" y="288032"/>
          <a:ext cx="548208" cy="8640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4800" dirty="0" smtClean="0"/>
            <a:t>?</a:t>
          </a:r>
          <a:endParaRPr lang="en-GB" sz="4800" dirty="0"/>
        </a:p>
      </cdr:txBody>
    </cdr:sp>
  </cdr:relSizeAnchor>
</c:userShapes>
</file>

<file path=ppt/drawings/drawing9.xml><?xml version="1.0" encoding="utf-8"?>
<c:userShapes xmlns:c="http://schemas.openxmlformats.org/drawingml/2006/chart">
  <cdr:relSizeAnchor xmlns:cdr="http://schemas.openxmlformats.org/drawingml/2006/chartDrawing">
    <cdr:from>
      <cdr:x>0.12377</cdr:x>
      <cdr:y>0.00632</cdr:y>
    </cdr:from>
    <cdr:to>
      <cdr:x>0.35019</cdr:x>
      <cdr:y>0.20835</cdr:y>
    </cdr:to>
    <cdr:sp macro="" textlink="">
      <cdr:nvSpPr>
        <cdr:cNvPr id="2" name="TextBox 1"/>
        <cdr:cNvSpPr txBox="1"/>
      </cdr:nvSpPr>
      <cdr:spPr>
        <a:xfrm xmlns:a="http://schemas.openxmlformats.org/drawingml/2006/main">
          <a:off x="499864" y="28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t>m. tons</a:t>
          </a:r>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3" y="1"/>
            <a:ext cx="294618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1" rIns="91406" bIns="45701" numCol="1" anchor="t" anchorCtr="0" compatLnSpc="1">
            <a:prstTxWarp prst="textNoShape">
              <a:avLst/>
            </a:prstTxWarp>
          </a:bodyPr>
          <a:lstStyle>
            <a:lvl1pPr defTabSz="913994" eaLnBrk="1" hangingPunct="1">
              <a:defRPr sz="1200"/>
            </a:lvl1pPr>
          </a:lstStyle>
          <a:p>
            <a:pPr>
              <a:defRPr/>
            </a:pPr>
            <a:endParaRPr lang="en-GB"/>
          </a:p>
        </p:txBody>
      </p:sp>
      <p:sp>
        <p:nvSpPr>
          <p:cNvPr id="125955" name="Rectangle 3"/>
          <p:cNvSpPr>
            <a:spLocks noGrp="1" noChangeArrowheads="1"/>
          </p:cNvSpPr>
          <p:nvPr>
            <p:ph type="dt" sz="quarter" idx="1"/>
          </p:nvPr>
        </p:nvSpPr>
        <p:spPr bwMode="auto">
          <a:xfrm>
            <a:off x="3849903" y="1"/>
            <a:ext cx="294618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1" rIns="91406" bIns="45701" numCol="1" anchor="t" anchorCtr="0" compatLnSpc="1">
            <a:prstTxWarp prst="textNoShape">
              <a:avLst/>
            </a:prstTxWarp>
          </a:bodyPr>
          <a:lstStyle>
            <a:lvl1pPr algn="r" defTabSz="913994" eaLnBrk="1" hangingPunct="1">
              <a:defRPr sz="1200"/>
            </a:lvl1pPr>
          </a:lstStyle>
          <a:p>
            <a:pPr>
              <a:defRPr/>
            </a:pPr>
            <a:endParaRPr lang="en-GB"/>
          </a:p>
        </p:txBody>
      </p:sp>
      <p:sp>
        <p:nvSpPr>
          <p:cNvPr id="125956" name="Rectangle 4"/>
          <p:cNvSpPr>
            <a:spLocks noGrp="1" noChangeArrowheads="1"/>
          </p:cNvSpPr>
          <p:nvPr>
            <p:ph type="ftr" sz="quarter" idx="2"/>
          </p:nvPr>
        </p:nvSpPr>
        <p:spPr bwMode="auto">
          <a:xfrm>
            <a:off x="3" y="9430223"/>
            <a:ext cx="294618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1" rIns="91406" bIns="45701" numCol="1" anchor="b" anchorCtr="0" compatLnSpc="1">
            <a:prstTxWarp prst="textNoShape">
              <a:avLst/>
            </a:prstTxWarp>
          </a:bodyPr>
          <a:lstStyle>
            <a:lvl1pPr defTabSz="913994" eaLnBrk="1" hangingPunct="1">
              <a:defRPr sz="1200"/>
            </a:lvl1pPr>
          </a:lstStyle>
          <a:p>
            <a:pPr>
              <a:defRPr/>
            </a:pPr>
            <a:endParaRPr lang="en-GB"/>
          </a:p>
        </p:txBody>
      </p:sp>
      <p:sp>
        <p:nvSpPr>
          <p:cNvPr id="125957" name="Rectangle 5"/>
          <p:cNvSpPr>
            <a:spLocks noGrp="1" noChangeArrowheads="1"/>
          </p:cNvSpPr>
          <p:nvPr>
            <p:ph type="sldNum" sz="quarter" idx="3"/>
          </p:nvPr>
        </p:nvSpPr>
        <p:spPr bwMode="auto">
          <a:xfrm>
            <a:off x="3849903" y="9430223"/>
            <a:ext cx="294618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1" rIns="91406" bIns="45701" numCol="1" anchor="b" anchorCtr="0" compatLnSpc="1">
            <a:prstTxWarp prst="textNoShape">
              <a:avLst/>
            </a:prstTxWarp>
          </a:bodyPr>
          <a:lstStyle>
            <a:lvl1pPr algn="r" defTabSz="913994" eaLnBrk="1" hangingPunct="1">
              <a:defRPr sz="1200"/>
            </a:lvl1pPr>
          </a:lstStyle>
          <a:p>
            <a:pPr>
              <a:defRPr/>
            </a:pPr>
            <a:fld id="{7808066D-7812-49B3-88C7-036DD113387A}" type="slidenum">
              <a:rPr lang="fr-FR"/>
              <a:pPr>
                <a:defRPr/>
              </a:pPr>
              <a:t>‹#›</a:t>
            </a:fld>
            <a:endParaRPr lang="fr-FR"/>
          </a:p>
        </p:txBody>
      </p:sp>
    </p:spTree>
    <p:extLst>
      <p:ext uri="{BB962C8B-B14F-4D97-AF65-F5344CB8AC3E}">
        <p14:creationId xmlns:p14="http://schemas.microsoft.com/office/powerpoint/2010/main" val="1857994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3" y="1"/>
            <a:ext cx="294618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1" rIns="91406" bIns="45701" numCol="1" anchor="t" anchorCtr="0" compatLnSpc="1">
            <a:prstTxWarp prst="textNoShape">
              <a:avLst/>
            </a:prstTxWarp>
          </a:bodyPr>
          <a:lstStyle>
            <a:lvl1pPr defTabSz="913994" eaLnBrk="1" hangingPunct="1">
              <a:defRPr sz="1200"/>
            </a:lvl1pPr>
          </a:lstStyle>
          <a:p>
            <a:pPr>
              <a:defRPr/>
            </a:pPr>
            <a:endParaRPr lang="en-GB"/>
          </a:p>
        </p:txBody>
      </p:sp>
      <p:sp>
        <p:nvSpPr>
          <p:cNvPr id="81923" name="Rectangle 3"/>
          <p:cNvSpPr>
            <a:spLocks noGrp="1" noChangeArrowheads="1"/>
          </p:cNvSpPr>
          <p:nvPr>
            <p:ph type="dt" idx="1"/>
          </p:nvPr>
        </p:nvSpPr>
        <p:spPr bwMode="auto">
          <a:xfrm>
            <a:off x="3849903" y="1"/>
            <a:ext cx="294618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1" rIns="91406" bIns="45701" numCol="1" anchor="t" anchorCtr="0" compatLnSpc="1">
            <a:prstTxWarp prst="textNoShape">
              <a:avLst/>
            </a:prstTxWarp>
          </a:bodyPr>
          <a:lstStyle>
            <a:lvl1pPr algn="r" defTabSz="913994" eaLnBrk="1" hangingPunct="1">
              <a:defRPr sz="1200"/>
            </a:lvl1pPr>
          </a:lstStyle>
          <a:p>
            <a:pPr>
              <a:defRPr/>
            </a:pPr>
            <a:endParaRPr lang="en-GB"/>
          </a:p>
        </p:txBody>
      </p:sp>
      <p:sp>
        <p:nvSpPr>
          <p:cNvPr id="11268"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79768" y="4714316"/>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1" rIns="91406" bIns="45701" numCol="1" anchor="t" anchorCtr="0" compatLnSpc="1">
            <a:prstTxWarp prst="textNoShape">
              <a:avLst/>
            </a:prstTxWarp>
          </a:bodyPr>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p>
        </p:txBody>
      </p:sp>
      <p:sp>
        <p:nvSpPr>
          <p:cNvPr id="81926" name="Rectangle 6"/>
          <p:cNvSpPr>
            <a:spLocks noGrp="1" noChangeArrowheads="1"/>
          </p:cNvSpPr>
          <p:nvPr>
            <p:ph type="ftr" sz="quarter" idx="4"/>
          </p:nvPr>
        </p:nvSpPr>
        <p:spPr bwMode="auto">
          <a:xfrm>
            <a:off x="3" y="9430223"/>
            <a:ext cx="294618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1" rIns="91406" bIns="45701" numCol="1" anchor="b" anchorCtr="0" compatLnSpc="1">
            <a:prstTxWarp prst="textNoShape">
              <a:avLst/>
            </a:prstTxWarp>
          </a:bodyPr>
          <a:lstStyle>
            <a:lvl1pPr defTabSz="913994" eaLnBrk="1" hangingPunct="1">
              <a:defRPr sz="1200"/>
            </a:lvl1pPr>
          </a:lstStyle>
          <a:p>
            <a:pPr>
              <a:defRPr/>
            </a:pPr>
            <a:endParaRPr lang="en-GB"/>
          </a:p>
        </p:txBody>
      </p:sp>
      <p:sp>
        <p:nvSpPr>
          <p:cNvPr id="81927" name="Rectangle 7"/>
          <p:cNvSpPr>
            <a:spLocks noGrp="1" noChangeArrowheads="1"/>
          </p:cNvSpPr>
          <p:nvPr>
            <p:ph type="sldNum" sz="quarter" idx="5"/>
          </p:nvPr>
        </p:nvSpPr>
        <p:spPr bwMode="auto">
          <a:xfrm>
            <a:off x="3849903" y="9430223"/>
            <a:ext cx="294618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1" rIns="91406" bIns="45701" numCol="1" anchor="b" anchorCtr="0" compatLnSpc="1">
            <a:prstTxWarp prst="textNoShape">
              <a:avLst/>
            </a:prstTxWarp>
          </a:bodyPr>
          <a:lstStyle>
            <a:lvl1pPr algn="r" defTabSz="913994" eaLnBrk="1" hangingPunct="1">
              <a:defRPr sz="1200"/>
            </a:lvl1pPr>
          </a:lstStyle>
          <a:p>
            <a:pPr>
              <a:defRPr/>
            </a:pPr>
            <a:fld id="{3822D828-CD38-467D-9EE1-C001F09670CF}" type="slidenum">
              <a:rPr lang="fr-FR"/>
              <a:pPr>
                <a:defRPr/>
              </a:pPr>
              <a:t>‹#›</a:t>
            </a:fld>
            <a:endParaRPr lang="fr-FR"/>
          </a:p>
        </p:txBody>
      </p:sp>
    </p:spTree>
    <p:extLst>
      <p:ext uri="{BB962C8B-B14F-4D97-AF65-F5344CB8AC3E}">
        <p14:creationId xmlns:p14="http://schemas.microsoft.com/office/powerpoint/2010/main" val="1931386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DDBE5B01-C3ED-4BBE-A227-2BA69FEF14AC}" type="slidenum">
              <a:rPr lang="fr-FR" altLang="en-US" smtClean="0"/>
              <a:pPr algn="r" eaLnBrk="1" hangingPunct="1">
                <a:spcBef>
                  <a:spcPct val="0"/>
                </a:spcBef>
              </a:pPr>
              <a:t>1</a:t>
            </a:fld>
            <a:endParaRPr lang="fr-FR"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endParaRPr lang="en-GB" altLang="en-US" smtClean="0"/>
          </a:p>
        </p:txBody>
      </p:sp>
      <p:sp>
        <p:nvSpPr>
          <p:cNvPr id="13316" name="Slide Number Placeholder 3"/>
          <p:cNvSpPr>
            <a:spLocks noGrp="1"/>
          </p:cNvSpPr>
          <p:nvPr>
            <p:ph type="sldNum" sz="quarter" idx="5"/>
          </p:nvPr>
        </p:nvSpPr>
        <p:spPr>
          <a:noFill/>
        </p:spPr>
        <p:txBody>
          <a:bodyPr/>
          <a:lstStyle>
            <a:lvl1pPr eaLnBrk="0" hangingPunct="0">
              <a:defRPr sz="800" b="1">
                <a:solidFill>
                  <a:schemeClr val="tx1"/>
                </a:solidFill>
                <a:latin typeface="Arial" charset="0"/>
              </a:defRPr>
            </a:lvl1pPr>
            <a:lvl2pPr marL="742950" indent="-285750" eaLnBrk="0" hangingPunct="0">
              <a:defRPr sz="800" b="1">
                <a:solidFill>
                  <a:schemeClr val="tx1"/>
                </a:solidFill>
                <a:latin typeface="Arial" charset="0"/>
              </a:defRPr>
            </a:lvl2pPr>
            <a:lvl3pPr marL="1143000" indent="-228600" eaLnBrk="0" hangingPunct="0">
              <a:defRPr sz="800" b="1">
                <a:solidFill>
                  <a:schemeClr val="tx1"/>
                </a:solidFill>
                <a:latin typeface="Arial" charset="0"/>
              </a:defRPr>
            </a:lvl3pPr>
            <a:lvl4pPr marL="1600200" indent="-228600" eaLnBrk="0" hangingPunct="0">
              <a:defRPr sz="800" b="1">
                <a:solidFill>
                  <a:schemeClr val="tx1"/>
                </a:solidFill>
                <a:latin typeface="Arial" charset="0"/>
              </a:defRPr>
            </a:lvl4pPr>
            <a:lvl5pPr marL="2057400" indent="-228600" eaLnBrk="0" hangingPunct="0">
              <a:defRPr sz="800" b="1">
                <a:solidFill>
                  <a:schemeClr val="tx1"/>
                </a:solidFill>
                <a:latin typeface="Arial" charset="0"/>
              </a:defRPr>
            </a:lvl5pPr>
            <a:lvl6pPr marL="2514600" indent="-228600" algn="ctr" eaLnBrk="0" fontAlgn="base" hangingPunct="0">
              <a:spcBef>
                <a:spcPct val="0"/>
              </a:spcBef>
              <a:spcAft>
                <a:spcPct val="0"/>
              </a:spcAft>
              <a:defRPr sz="800" b="1">
                <a:solidFill>
                  <a:schemeClr val="tx1"/>
                </a:solidFill>
                <a:latin typeface="Arial" charset="0"/>
              </a:defRPr>
            </a:lvl6pPr>
            <a:lvl7pPr marL="2971800" indent="-228600" algn="ctr" eaLnBrk="0" fontAlgn="base" hangingPunct="0">
              <a:spcBef>
                <a:spcPct val="0"/>
              </a:spcBef>
              <a:spcAft>
                <a:spcPct val="0"/>
              </a:spcAft>
              <a:defRPr sz="800" b="1">
                <a:solidFill>
                  <a:schemeClr val="tx1"/>
                </a:solidFill>
                <a:latin typeface="Arial" charset="0"/>
              </a:defRPr>
            </a:lvl7pPr>
            <a:lvl8pPr marL="3429000" indent="-228600" algn="ctr" eaLnBrk="0" fontAlgn="base" hangingPunct="0">
              <a:spcBef>
                <a:spcPct val="0"/>
              </a:spcBef>
              <a:spcAft>
                <a:spcPct val="0"/>
              </a:spcAft>
              <a:defRPr sz="800" b="1">
                <a:solidFill>
                  <a:schemeClr val="tx1"/>
                </a:solidFill>
                <a:latin typeface="Arial" charset="0"/>
              </a:defRPr>
            </a:lvl8pPr>
            <a:lvl9pPr marL="3886200" indent="-228600" algn="ctr" eaLnBrk="0" fontAlgn="base" hangingPunct="0">
              <a:spcBef>
                <a:spcPct val="0"/>
              </a:spcBef>
              <a:spcAft>
                <a:spcPct val="0"/>
              </a:spcAft>
              <a:defRPr sz="800" b="1">
                <a:solidFill>
                  <a:schemeClr val="tx1"/>
                </a:solidFill>
                <a:latin typeface="Arial" charset="0"/>
              </a:defRPr>
            </a:lvl9pPr>
          </a:lstStyle>
          <a:p>
            <a:pPr eaLnBrk="1" hangingPunct="1"/>
            <a:fld id="{8CE7A840-320F-4CF6-A953-FA28A0F0F44C}" type="slidenum">
              <a:rPr lang="fr-FR" altLang="en-US" sz="1200" b="0" smtClean="0"/>
              <a:pPr eaLnBrk="1" hangingPunct="1"/>
              <a:t>2</a:t>
            </a:fld>
            <a:endParaRPr lang="fr-FR" altLang="en-US" sz="1200" b="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pPr>
              <a:defRPr/>
            </a:pPr>
            <a:fld id="{29D7256A-9815-45E8-B30C-3B1B318B9D48}" type="slidenum">
              <a:rPr lang="fr-FR"/>
              <a:pPr>
                <a:defRPr/>
              </a:pPr>
              <a:t>‹#›</a:t>
            </a:fld>
            <a:endParaRPr lang="fr-FR"/>
          </a:p>
        </p:txBody>
      </p:sp>
    </p:spTree>
    <p:extLst>
      <p:ext uri="{BB962C8B-B14F-4D97-AF65-F5344CB8AC3E}">
        <p14:creationId xmlns:p14="http://schemas.microsoft.com/office/powerpoint/2010/main" val="2802184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pPr>
              <a:defRPr/>
            </a:pPr>
            <a:fld id="{9E185782-7C00-4831-8A03-F85A52056281}" type="slidenum">
              <a:rPr lang="fr-FR"/>
              <a:pPr>
                <a:defRPr/>
              </a:pPr>
              <a:t>‹#›</a:t>
            </a:fld>
            <a:endParaRPr lang="fr-FR"/>
          </a:p>
        </p:txBody>
      </p:sp>
    </p:spTree>
    <p:extLst>
      <p:ext uri="{BB962C8B-B14F-4D97-AF65-F5344CB8AC3E}">
        <p14:creationId xmlns:p14="http://schemas.microsoft.com/office/powerpoint/2010/main" val="192636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pPr>
              <a:defRPr/>
            </a:pPr>
            <a:fld id="{80A2647E-48B5-4A5B-927B-6C9D079DC1FB}" type="slidenum">
              <a:rPr lang="fr-FR"/>
              <a:pPr>
                <a:defRPr/>
              </a:pPr>
              <a:t>‹#›</a:t>
            </a:fld>
            <a:endParaRPr lang="fr-FR"/>
          </a:p>
        </p:txBody>
      </p:sp>
    </p:spTree>
    <p:extLst>
      <p:ext uri="{BB962C8B-B14F-4D97-AF65-F5344CB8AC3E}">
        <p14:creationId xmlns:p14="http://schemas.microsoft.com/office/powerpoint/2010/main" val="346366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61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pPr>
              <a:defRPr/>
            </a:pPr>
            <a:fld id="{928B86DB-0DB9-4F41-8A7D-57A047450772}" type="slidenum">
              <a:rPr lang="fr-FR"/>
              <a:pPr>
                <a:defRPr/>
              </a:pPr>
              <a:t>‹#›</a:t>
            </a:fld>
            <a:endParaRPr lang="fr-FR"/>
          </a:p>
        </p:txBody>
      </p:sp>
    </p:spTree>
    <p:extLst>
      <p:ext uri="{BB962C8B-B14F-4D97-AF65-F5344CB8AC3E}">
        <p14:creationId xmlns:p14="http://schemas.microsoft.com/office/powerpoint/2010/main" val="2824895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61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pPr>
              <a:defRPr/>
            </a:pPr>
            <a:fld id="{81E2F90A-013F-4162-A5E7-8127B82560A9}" type="slidenum">
              <a:rPr lang="fr-FR"/>
              <a:pPr>
                <a:defRPr/>
              </a:pPr>
              <a:t>‹#›</a:t>
            </a:fld>
            <a:endParaRPr lang="fr-FR"/>
          </a:p>
        </p:txBody>
      </p:sp>
    </p:spTree>
    <p:extLst>
      <p:ext uri="{BB962C8B-B14F-4D97-AF65-F5344CB8AC3E}">
        <p14:creationId xmlns:p14="http://schemas.microsoft.com/office/powerpoint/2010/main" val="1712442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613"/>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dt" sz="half" idx="10"/>
          </p:nvPr>
        </p:nvSpPr>
        <p:spPr>
          <a:ln/>
        </p:spPr>
        <p:txBody>
          <a:bodyPr/>
          <a:lstStyle>
            <a:lvl1pPr>
              <a:defRPr/>
            </a:lvl1pPr>
          </a:lstStyle>
          <a:p>
            <a:pPr>
              <a:defRPr/>
            </a:pPr>
            <a:endParaRPr lang="fr-FR"/>
          </a:p>
        </p:txBody>
      </p:sp>
      <p:sp>
        <p:nvSpPr>
          <p:cNvPr id="7" name="Rectangle 6"/>
          <p:cNvSpPr>
            <a:spLocks noGrp="1" noChangeArrowheads="1"/>
          </p:cNvSpPr>
          <p:nvPr>
            <p:ph type="ftr" sz="quarter" idx="11"/>
          </p:nvPr>
        </p:nvSpPr>
        <p:spPr>
          <a:ln/>
        </p:spPr>
        <p:txBody>
          <a:bodyPr/>
          <a:lstStyle>
            <a:lvl1pPr>
              <a:defRPr/>
            </a:lvl1pPr>
          </a:lstStyle>
          <a:p>
            <a:pPr>
              <a:defRPr/>
            </a:pPr>
            <a:endParaRPr lang="fr-FR"/>
          </a:p>
        </p:txBody>
      </p:sp>
      <p:sp>
        <p:nvSpPr>
          <p:cNvPr id="8" name="Rectangle 7"/>
          <p:cNvSpPr>
            <a:spLocks noGrp="1" noChangeArrowheads="1"/>
          </p:cNvSpPr>
          <p:nvPr>
            <p:ph type="sldNum" sz="quarter" idx="12"/>
          </p:nvPr>
        </p:nvSpPr>
        <p:spPr>
          <a:ln/>
        </p:spPr>
        <p:txBody>
          <a:bodyPr/>
          <a:lstStyle>
            <a:lvl1pPr>
              <a:defRPr/>
            </a:lvl1pPr>
          </a:lstStyle>
          <a:p>
            <a:pPr>
              <a:defRPr/>
            </a:pPr>
            <a:fld id="{43B53984-27DE-4055-8A4F-F8FF6327B166}" type="slidenum">
              <a:rPr lang="fr-FR"/>
              <a:pPr>
                <a:defRPr/>
              </a:pPr>
              <a:t>‹#›</a:t>
            </a:fld>
            <a:endParaRPr lang="fr-FR"/>
          </a:p>
        </p:txBody>
      </p:sp>
    </p:spTree>
    <p:extLst>
      <p:ext uri="{BB962C8B-B14F-4D97-AF65-F5344CB8AC3E}">
        <p14:creationId xmlns:p14="http://schemas.microsoft.com/office/powerpoint/2010/main" val="4106164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8895C6-A8C7-4724-95DF-C88FAD153E1F}"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1589437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08BD2C-A640-4DE5-8FCA-80A87018FAEE}"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2629311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32CEB7-5512-4C60-83C9-D6A518FDD675}"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455174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14F3DF7-010B-4424-9E56-6CCFFA3AAB6D}"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1976167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45F6348-2097-4917-86E9-99E6A5D5EAD2}"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269488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pPr>
              <a:defRPr/>
            </a:pPr>
            <a:fld id="{734A05F6-1174-4CA9-9760-816FBFB0F0CB}" type="slidenum">
              <a:rPr lang="fr-FR"/>
              <a:pPr>
                <a:defRPr/>
              </a:pPr>
              <a:t>‹#›</a:t>
            </a:fld>
            <a:endParaRPr lang="fr-FR"/>
          </a:p>
        </p:txBody>
      </p:sp>
    </p:spTree>
    <p:extLst>
      <p:ext uri="{BB962C8B-B14F-4D97-AF65-F5344CB8AC3E}">
        <p14:creationId xmlns:p14="http://schemas.microsoft.com/office/powerpoint/2010/main" val="3843241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DCFCB72-A8E6-4A5E-BFE9-B08AB6065FB1}"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457083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865E206-AF91-4261-BF0F-78F7084A2621}"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13522421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FE567C-90AB-475F-AC92-86BAD76E6196}"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3702639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548D66-640F-4E9D-BAA0-1C719E7402CD}"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35703737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F476CA3-4B3B-4C45-894D-1DBB3A27478A}"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3869715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EAAAA9-BDEB-4712-AFD8-B85FD4E9F6C1}"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1350588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61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solidFill>
                <a:srgbClr val="0033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solidFill>
                <a:srgbClr val="00336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AA6E70-92CE-4BD2-91C0-CC087980360D}" type="slidenum">
              <a:rPr lang="fr-FR" altLang="en-US">
                <a:solidFill>
                  <a:srgbClr val="003366"/>
                </a:solidFill>
              </a:rPr>
              <a:pPr>
                <a:defRPr/>
              </a:pPr>
              <a:t>‹#›</a:t>
            </a:fld>
            <a:endParaRPr lang="fr-FR" altLang="en-US">
              <a:solidFill>
                <a:srgbClr val="003366"/>
              </a:solidFill>
            </a:endParaRPr>
          </a:p>
        </p:txBody>
      </p:sp>
    </p:spTree>
    <p:extLst>
      <p:ext uri="{BB962C8B-B14F-4D97-AF65-F5344CB8AC3E}">
        <p14:creationId xmlns:p14="http://schemas.microsoft.com/office/powerpoint/2010/main" val="285259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pPr>
              <a:defRPr/>
            </a:pPr>
            <a:fld id="{3A8C7887-2948-47D7-92DF-C66253232493}" type="slidenum">
              <a:rPr lang="fr-FR"/>
              <a:pPr>
                <a:defRPr/>
              </a:pPr>
              <a:t>‹#›</a:t>
            </a:fld>
            <a:endParaRPr lang="fr-FR"/>
          </a:p>
        </p:txBody>
      </p:sp>
    </p:spTree>
    <p:extLst>
      <p:ext uri="{BB962C8B-B14F-4D97-AF65-F5344CB8AC3E}">
        <p14:creationId xmlns:p14="http://schemas.microsoft.com/office/powerpoint/2010/main" val="74793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99592" y="0"/>
            <a:ext cx="7488832" cy="836613"/>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ftr" sz="quarter" idx="11"/>
          </p:nvPr>
        </p:nvSpPr>
        <p:spPr>
          <a:ln/>
        </p:spPr>
        <p:txBody>
          <a:bodyPr/>
          <a:lstStyle>
            <a:lvl1pPr>
              <a:defRPr/>
            </a:lvl1pPr>
          </a:lstStyle>
          <a:p>
            <a:pPr>
              <a:defRPr/>
            </a:pPr>
            <a:endParaRPr lang="fr-FR"/>
          </a:p>
        </p:txBody>
      </p:sp>
      <p:sp>
        <p:nvSpPr>
          <p:cNvPr id="7" name="Rectangle 7"/>
          <p:cNvSpPr>
            <a:spLocks noGrp="1" noChangeArrowheads="1"/>
          </p:cNvSpPr>
          <p:nvPr>
            <p:ph type="sldNum" sz="quarter" idx="12"/>
          </p:nvPr>
        </p:nvSpPr>
        <p:spPr>
          <a:ln/>
        </p:spPr>
        <p:txBody>
          <a:bodyPr/>
          <a:lstStyle>
            <a:lvl1pPr>
              <a:defRPr/>
            </a:lvl1pPr>
          </a:lstStyle>
          <a:p>
            <a:pPr>
              <a:defRPr/>
            </a:pPr>
            <a:fld id="{02E92541-3BC8-483C-9B1B-D4A601541991}" type="slidenum">
              <a:rPr lang="fr-FR"/>
              <a:pPr>
                <a:defRPr/>
              </a:pPr>
              <a:t>‹#›</a:t>
            </a:fld>
            <a:endParaRPr lang="fr-FR"/>
          </a:p>
        </p:txBody>
      </p:sp>
    </p:spTree>
    <p:extLst>
      <p:ext uri="{BB962C8B-B14F-4D97-AF65-F5344CB8AC3E}">
        <p14:creationId xmlns:p14="http://schemas.microsoft.com/office/powerpoint/2010/main" val="240121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fr-FR"/>
          </a:p>
        </p:txBody>
      </p:sp>
      <p:sp>
        <p:nvSpPr>
          <p:cNvPr id="8" name="Rectangle 6"/>
          <p:cNvSpPr>
            <a:spLocks noGrp="1" noChangeArrowheads="1"/>
          </p:cNvSpPr>
          <p:nvPr>
            <p:ph type="ftr" sz="quarter" idx="11"/>
          </p:nvPr>
        </p:nvSpPr>
        <p:spPr>
          <a:ln/>
        </p:spPr>
        <p:txBody>
          <a:bodyPr/>
          <a:lstStyle>
            <a:lvl1pPr>
              <a:defRPr/>
            </a:lvl1pPr>
          </a:lstStyle>
          <a:p>
            <a:pPr>
              <a:defRPr/>
            </a:pPr>
            <a:endParaRPr lang="fr-FR"/>
          </a:p>
        </p:txBody>
      </p:sp>
      <p:sp>
        <p:nvSpPr>
          <p:cNvPr id="9" name="Rectangle 7"/>
          <p:cNvSpPr>
            <a:spLocks noGrp="1" noChangeArrowheads="1"/>
          </p:cNvSpPr>
          <p:nvPr>
            <p:ph type="sldNum" sz="quarter" idx="12"/>
          </p:nvPr>
        </p:nvSpPr>
        <p:spPr>
          <a:ln/>
        </p:spPr>
        <p:txBody>
          <a:bodyPr/>
          <a:lstStyle>
            <a:lvl1pPr>
              <a:defRPr/>
            </a:lvl1pPr>
          </a:lstStyle>
          <a:p>
            <a:pPr>
              <a:defRPr/>
            </a:pPr>
            <a:fld id="{D83D3EFA-F095-4D0A-ADE2-16215A74CA0F}" type="slidenum">
              <a:rPr lang="fr-FR"/>
              <a:pPr>
                <a:defRPr/>
              </a:pPr>
              <a:t>‹#›</a:t>
            </a:fld>
            <a:endParaRPr lang="fr-FR"/>
          </a:p>
        </p:txBody>
      </p:sp>
    </p:spTree>
    <p:extLst>
      <p:ext uri="{BB962C8B-B14F-4D97-AF65-F5344CB8AC3E}">
        <p14:creationId xmlns:p14="http://schemas.microsoft.com/office/powerpoint/2010/main" val="171643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fr-FR"/>
          </a:p>
        </p:txBody>
      </p:sp>
      <p:sp>
        <p:nvSpPr>
          <p:cNvPr id="4" name="Rectangle 6"/>
          <p:cNvSpPr>
            <a:spLocks noGrp="1" noChangeArrowheads="1"/>
          </p:cNvSpPr>
          <p:nvPr>
            <p:ph type="ftr" sz="quarter" idx="11"/>
          </p:nvPr>
        </p:nvSpPr>
        <p:spPr>
          <a:ln/>
        </p:spPr>
        <p:txBody>
          <a:bodyPr/>
          <a:lstStyle>
            <a:lvl1pPr>
              <a:defRPr/>
            </a:lvl1pPr>
          </a:lstStyle>
          <a:p>
            <a:pPr>
              <a:defRPr/>
            </a:pPr>
            <a:endParaRPr lang="fr-FR"/>
          </a:p>
        </p:txBody>
      </p:sp>
      <p:sp>
        <p:nvSpPr>
          <p:cNvPr id="5" name="Rectangle 7"/>
          <p:cNvSpPr>
            <a:spLocks noGrp="1" noChangeArrowheads="1"/>
          </p:cNvSpPr>
          <p:nvPr>
            <p:ph type="sldNum" sz="quarter" idx="12"/>
          </p:nvPr>
        </p:nvSpPr>
        <p:spPr>
          <a:ln/>
        </p:spPr>
        <p:txBody>
          <a:bodyPr/>
          <a:lstStyle>
            <a:lvl1pPr>
              <a:defRPr/>
            </a:lvl1pPr>
          </a:lstStyle>
          <a:p>
            <a:pPr>
              <a:defRPr/>
            </a:pPr>
            <a:fld id="{0129AFAF-D8EF-4AF1-9811-2E58A67087BB}" type="slidenum">
              <a:rPr lang="fr-FR"/>
              <a:pPr>
                <a:defRPr/>
              </a:pPr>
              <a:t>‹#›</a:t>
            </a:fld>
            <a:endParaRPr lang="fr-FR"/>
          </a:p>
        </p:txBody>
      </p:sp>
    </p:spTree>
    <p:extLst>
      <p:ext uri="{BB962C8B-B14F-4D97-AF65-F5344CB8AC3E}">
        <p14:creationId xmlns:p14="http://schemas.microsoft.com/office/powerpoint/2010/main" val="20722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fr-FR"/>
          </a:p>
        </p:txBody>
      </p:sp>
      <p:sp>
        <p:nvSpPr>
          <p:cNvPr id="3" name="Rectangle 6"/>
          <p:cNvSpPr>
            <a:spLocks noGrp="1" noChangeArrowheads="1"/>
          </p:cNvSpPr>
          <p:nvPr>
            <p:ph type="ftr" sz="quarter" idx="11"/>
          </p:nvPr>
        </p:nvSpPr>
        <p:spPr>
          <a:ln/>
        </p:spPr>
        <p:txBody>
          <a:bodyPr/>
          <a:lstStyle>
            <a:lvl1pPr>
              <a:defRPr/>
            </a:lvl1pPr>
          </a:lstStyle>
          <a:p>
            <a:pPr>
              <a:defRPr/>
            </a:pPr>
            <a:endParaRPr lang="fr-FR"/>
          </a:p>
        </p:txBody>
      </p:sp>
      <p:sp>
        <p:nvSpPr>
          <p:cNvPr id="4" name="Rectangle 7"/>
          <p:cNvSpPr>
            <a:spLocks noGrp="1" noChangeArrowheads="1"/>
          </p:cNvSpPr>
          <p:nvPr>
            <p:ph type="sldNum" sz="quarter" idx="12"/>
          </p:nvPr>
        </p:nvSpPr>
        <p:spPr>
          <a:ln/>
        </p:spPr>
        <p:txBody>
          <a:bodyPr/>
          <a:lstStyle>
            <a:lvl1pPr>
              <a:defRPr/>
            </a:lvl1pPr>
          </a:lstStyle>
          <a:p>
            <a:pPr>
              <a:defRPr/>
            </a:pPr>
            <a:fld id="{CB8D08EB-8EB5-4A96-9376-77A378ABD79D}" type="slidenum">
              <a:rPr lang="fr-FR"/>
              <a:pPr>
                <a:defRPr/>
              </a:pPr>
              <a:t>‹#›</a:t>
            </a:fld>
            <a:endParaRPr lang="fr-FR"/>
          </a:p>
        </p:txBody>
      </p:sp>
    </p:spTree>
    <p:extLst>
      <p:ext uri="{BB962C8B-B14F-4D97-AF65-F5344CB8AC3E}">
        <p14:creationId xmlns:p14="http://schemas.microsoft.com/office/powerpoint/2010/main" val="90962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ftr" sz="quarter" idx="11"/>
          </p:nvPr>
        </p:nvSpPr>
        <p:spPr>
          <a:ln/>
        </p:spPr>
        <p:txBody>
          <a:bodyPr/>
          <a:lstStyle>
            <a:lvl1pPr>
              <a:defRPr/>
            </a:lvl1pPr>
          </a:lstStyle>
          <a:p>
            <a:pPr>
              <a:defRPr/>
            </a:pPr>
            <a:endParaRPr lang="fr-FR"/>
          </a:p>
        </p:txBody>
      </p:sp>
      <p:sp>
        <p:nvSpPr>
          <p:cNvPr id="7" name="Rectangle 7"/>
          <p:cNvSpPr>
            <a:spLocks noGrp="1" noChangeArrowheads="1"/>
          </p:cNvSpPr>
          <p:nvPr>
            <p:ph type="sldNum" sz="quarter" idx="12"/>
          </p:nvPr>
        </p:nvSpPr>
        <p:spPr>
          <a:ln/>
        </p:spPr>
        <p:txBody>
          <a:bodyPr/>
          <a:lstStyle>
            <a:lvl1pPr>
              <a:defRPr/>
            </a:lvl1pPr>
          </a:lstStyle>
          <a:p>
            <a:pPr>
              <a:defRPr/>
            </a:pPr>
            <a:fld id="{16561344-58F5-4164-9BE9-5FDF1C29FFD4}" type="slidenum">
              <a:rPr lang="fr-FR"/>
              <a:pPr>
                <a:defRPr/>
              </a:pPr>
              <a:t>‹#›</a:t>
            </a:fld>
            <a:endParaRPr lang="fr-FR"/>
          </a:p>
        </p:txBody>
      </p:sp>
    </p:spTree>
    <p:extLst>
      <p:ext uri="{BB962C8B-B14F-4D97-AF65-F5344CB8AC3E}">
        <p14:creationId xmlns:p14="http://schemas.microsoft.com/office/powerpoint/2010/main" val="202515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ftr" sz="quarter" idx="11"/>
          </p:nvPr>
        </p:nvSpPr>
        <p:spPr>
          <a:ln/>
        </p:spPr>
        <p:txBody>
          <a:bodyPr/>
          <a:lstStyle>
            <a:lvl1pPr>
              <a:defRPr/>
            </a:lvl1pPr>
          </a:lstStyle>
          <a:p>
            <a:pPr>
              <a:defRPr/>
            </a:pPr>
            <a:endParaRPr lang="fr-FR"/>
          </a:p>
        </p:txBody>
      </p:sp>
      <p:sp>
        <p:nvSpPr>
          <p:cNvPr id="7" name="Rectangle 7"/>
          <p:cNvSpPr>
            <a:spLocks noGrp="1" noChangeArrowheads="1"/>
          </p:cNvSpPr>
          <p:nvPr>
            <p:ph type="sldNum" sz="quarter" idx="12"/>
          </p:nvPr>
        </p:nvSpPr>
        <p:spPr>
          <a:ln/>
        </p:spPr>
        <p:txBody>
          <a:bodyPr/>
          <a:lstStyle>
            <a:lvl1pPr>
              <a:defRPr/>
            </a:lvl1pPr>
          </a:lstStyle>
          <a:p>
            <a:pPr>
              <a:defRPr/>
            </a:pPr>
            <a:fld id="{4C0CDB0F-6FAE-4661-A11D-D04F98CF748A}" type="slidenum">
              <a:rPr lang="fr-FR"/>
              <a:pPr>
                <a:defRPr/>
              </a:pPr>
              <a:t>‹#›</a:t>
            </a:fld>
            <a:endParaRPr lang="fr-FR"/>
          </a:p>
        </p:txBody>
      </p:sp>
    </p:spTree>
    <p:extLst>
      <p:ext uri="{BB962C8B-B14F-4D97-AF65-F5344CB8AC3E}">
        <p14:creationId xmlns:p14="http://schemas.microsoft.com/office/powerpoint/2010/main" val="375351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836613"/>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1027" name="Rectangle 3"/>
          <p:cNvSpPr>
            <a:spLocks noGrp="1" noChangeArrowheads="1"/>
          </p:cNvSpPr>
          <p:nvPr>
            <p:ph type="title"/>
          </p:nvPr>
        </p:nvSpPr>
        <p:spPr bwMode="auto">
          <a:xfrm>
            <a:off x="0" y="0"/>
            <a:ext cx="9144000" cy="83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114893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bg2"/>
                </a:solidFill>
              </a:defRPr>
            </a:lvl1pPr>
          </a:lstStyle>
          <a:p>
            <a:pPr>
              <a:defRPr/>
            </a:pPr>
            <a:endParaRPr lang="fr-FR"/>
          </a:p>
        </p:txBody>
      </p:sp>
      <p:sp>
        <p:nvSpPr>
          <p:cNvPr id="114893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bg2"/>
                </a:solidFill>
              </a:defRPr>
            </a:lvl1pPr>
          </a:lstStyle>
          <a:p>
            <a:pPr>
              <a:defRPr/>
            </a:pPr>
            <a:endParaRPr lang="fr-FR"/>
          </a:p>
        </p:txBody>
      </p:sp>
      <p:sp>
        <p:nvSpPr>
          <p:cNvPr id="114893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bg2"/>
                </a:solidFill>
              </a:defRPr>
            </a:lvl1pPr>
          </a:lstStyle>
          <a:p>
            <a:pPr>
              <a:defRPr/>
            </a:pPr>
            <a:fld id="{EC02BEFE-C4B6-4530-AF67-F0FE7DC3B287}" type="slidenum">
              <a:rPr lang="fr-FR"/>
              <a:pPr>
                <a:defRPr/>
              </a:pPr>
              <a:t>‹#›</a:t>
            </a:fld>
            <a:endParaRPr lang="fr-FR"/>
          </a:p>
        </p:txBody>
      </p:sp>
      <p:pic>
        <p:nvPicPr>
          <p:cNvPr id="1032" name="Picture 8" descr="GRAI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925" y="71438"/>
            <a:ext cx="77311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9"/>
          <p:cNvSpPr txBox="1">
            <a:spLocks noChangeArrowheads="1"/>
          </p:cNvSpPr>
          <p:nvPr/>
        </p:nvSpPr>
        <p:spPr bwMode="auto">
          <a:xfrm>
            <a:off x="53975" y="330200"/>
            <a:ext cx="10064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sz="1200" b="1" smtClean="0">
                <a:solidFill>
                  <a:srgbClr val="FF0000"/>
                </a:solidFill>
                <a:latin typeface="Tahoma" pitchFamily="34" charset="0"/>
              </a:rPr>
              <a:t>IGC 2011</a:t>
            </a:r>
          </a:p>
          <a:p>
            <a:pPr>
              <a:defRPr/>
            </a:pPr>
            <a:r>
              <a:rPr lang="en-GB" sz="1200" b="1" smtClean="0">
                <a:solidFill>
                  <a:srgbClr val="FF0000"/>
                </a:solidFill>
                <a:latin typeface="Tahoma" pitchFamily="34" charset="0"/>
              </a:rPr>
              <a:t>       </a:t>
            </a:r>
          </a:p>
        </p:txBody>
      </p:sp>
      <p:sp>
        <p:nvSpPr>
          <p:cNvPr id="1034" name="Text Box 10"/>
          <p:cNvSpPr txBox="1">
            <a:spLocks noChangeArrowheads="1"/>
          </p:cNvSpPr>
          <p:nvPr/>
        </p:nvSpPr>
        <p:spPr bwMode="auto">
          <a:xfrm>
            <a:off x="8139113" y="0"/>
            <a:ext cx="887412" cy="2444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GB" sz="1000" b="1" smtClean="0">
                <a:solidFill>
                  <a:srgbClr val="000099"/>
                </a:solidFill>
              </a:rPr>
              <a:t>www.igc.int</a:t>
            </a:r>
            <a:endParaRPr lang="en-US" sz="1000" b="1" smtClean="0">
              <a:solidFill>
                <a:srgbClr val="000099"/>
              </a:solidFill>
            </a:endParaRPr>
          </a:p>
        </p:txBody>
      </p:sp>
      <p:sp>
        <p:nvSpPr>
          <p:cNvPr id="1035" name="Rectangle 11"/>
          <p:cNvSpPr>
            <a:spLocks noChangeArrowheads="1"/>
          </p:cNvSpPr>
          <p:nvPr userDrawn="1"/>
        </p:nvSpPr>
        <p:spPr bwMode="auto">
          <a:xfrm>
            <a:off x="0" y="0"/>
            <a:ext cx="9144000" cy="836613"/>
          </a:xfrm>
          <a:prstGeom prst="rect">
            <a:avLst/>
          </a:prstGeom>
          <a:solidFill>
            <a:srgbClr val="000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pic>
        <p:nvPicPr>
          <p:cNvPr id="1036" name="Picture 12" descr="GRAIN1"/>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4925" y="71438"/>
            <a:ext cx="77311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 Box 13"/>
          <p:cNvSpPr txBox="1">
            <a:spLocks noChangeArrowheads="1"/>
          </p:cNvSpPr>
          <p:nvPr userDrawn="1"/>
        </p:nvSpPr>
        <p:spPr bwMode="auto">
          <a:xfrm>
            <a:off x="107950" y="333375"/>
            <a:ext cx="701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sz="1100" b="1" dirty="0" smtClean="0">
                <a:solidFill>
                  <a:srgbClr val="FF0000"/>
                </a:solidFill>
              </a:rPr>
              <a:t>IGC 2014</a:t>
            </a:r>
          </a:p>
          <a:p>
            <a:pPr>
              <a:defRPr/>
            </a:pPr>
            <a:r>
              <a:rPr lang="en-GB" sz="1100" b="1" dirty="0" smtClean="0">
                <a:solidFill>
                  <a:srgbClr val="FF0000"/>
                </a:solidFill>
              </a:rPr>
              <a:t>       </a:t>
            </a:r>
          </a:p>
        </p:txBody>
      </p:sp>
      <p:sp>
        <p:nvSpPr>
          <p:cNvPr id="1038" name="Text Box 14"/>
          <p:cNvSpPr txBox="1">
            <a:spLocks noChangeArrowheads="1"/>
          </p:cNvSpPr>
          <p:nvPr userDrawn="1"/>
        </p:nvSpPr>
        <p:spPr bwMode="auto">
          <a:xfrm>
            <a:off x="8326438" y="188913"/>
            <a:ext cx="704850" cy="3048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GB" sz="1400" b="1" smtClean="0"/>
              <a:t>igc.int</a:t>
            </a:r>
            <a:endParaRPr lang="en-US" sz="1400" b="1" smtClean="0"/>
          </a:p>
        </p:txBody>
      </p:sp>
    </p:spTree>
  </p:cSld>
  <p:clrMap bg1="dk2" tx1="lt1" bg2="dk1"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Lst>
  <p:txStyles>
    <p:titleStyle>
      <a:lvl1pPr algn="ctr" rtl="0" eaLnBrk="0" fontAlgn="base" hangingPunct="0">
        <a:spcBef>
          <a:spcPct val="0"/>
        </a:spcBef>
        <a:spcAft>
          <a:spcPct val="0"/>
        </a:spcAft>
        <a:defRPr sz="2200">
          <a:solidFill>
            <a:schemeClr val="bg2"/>
          </a:solidFill>
          <a:latin typeface="+mj-lt"/>
          <a:ea typeface="+mj-ea"/>
          <a:cs typeface="+mj-cs"/>
        </a:defRPr>
      </a:lvl1pPr>
      <a:lvl2pPr algn="ctr" rtl="0" eaLnBrk="0" fontAlgn="base" hangingPunct="0">
        <a:spcBef>
          <a:spcPct val="0"/>
        </a:spcBef>
        <a:spcAft>
          <a:spcPct val="0"/>
        </a:spcAft>
        <a:defRPr sz="2200">
          <a:solidFill>
            <a:schemeClr val="bg2"/>
          </a:solidFill>
          <a:latin typeface="Arial" charset="0"/>
        </a:defRPr>
      </a:lvl2pPr>
      <a:lvl3pPr algn="ctr" rtl="0" eaLnBrk="0" fontAlgn="base" hangingPunct="0">
        <a:spcBef>
          <a:spcPct val="0"/>
        </a:spcBef>
        <a:spcAft>
          <a:spcPct val="0"/>
        </a:spcAft>
        <a:defRPr sz="2200">
          <a:solidFill>
            <a:schemeClr val="bg2"/>
          </a:solidFill>
          <a:latin typeface="Arial" charset="0"/>
        </a:defRPr>
      </a:lvl3pPr>
      <a:lvl4pPr algn="ctr" rtl="0" eaLnBrk="0" fontAlgn="base" hangingPunct="0">
        <a:spcBef>
          <a:spcPct val="0"/>
        </a:spcBef>
        <a:spcAft>
          <a:spcPct val="0"/>
        </a:spcAft>
        <a:defRPr sz="2200">
          <a:solidFill>
            <a:schemeClr val="bg2"/>
          </a:solidFill>
          <a:latin typeface="Arial" charset="0"/>
        </a:defRPr>
      </a:lvl4pPr>
      <a:lvl5pPr algn="ctr" rtl="0" eaLnBrk="0" fontAlgn="base" hangingPunct="0">
        <a:spcBef>
          <a:spcPct val="0"/>
        </a:spcBef>
        <a:spcAft>
          <a:spcPct val="0"/>
        </a:spcAft>
        <a:defRPr sz="2200">
          <a:solidFill>
            <a:schemeClr val="bg2"/>
          </a:solidFill>
          <a:latin typeface="Arial" charset="0"/>
        </a:defRPr>
      </a:lvl5pPr>
      <a:lvl6pPr marL="457200" algn="ctr" rtl="0" fontAlgn="base">
        <a:spcBef>
          <a:spcPct val="0"/>
        </a:spcBef>
        <a:spcAft>
          <a:spcPct val="0"/>
        </a:spcAft>
        <a:defRPr sz="2200">
          <a:solidFill>
            <a:schemeClr val="bg2"/>
          </a:solidFill>
          <a:latin typeface="Arial" charset="0"/>
        </a:defRPr>
      </a:lvl6pPr>
      <a:lvl7pPr marL="914400" algn="ctr" rtl="0" fontAlgn="base">
        <a:spcBef>
          <a:spcPct val="0"/>
        </a:spcBef>
        <a:spcAft>
          <a:spcPct val="0"/>
        </a:spcAft>
        <a:defRPr sz="2200">
          <a:solidFill>
            <a:schemeClr val="bg2"/>
          </a:solidFill>
          <a:latin typeface="Arial" charset="0"/>
        </a:defRPr>
      </a:lvl7pPr>
      <a:lvl8pPr marL="1371600" algn="ctr" rtl="0" fontAlgn="base">
        <a:spcBef>
          <a:spcPct val="0"/>
        </a:spcBef>
        <a:spcAft>
          <a:spcPct val="0"/>
        </a:spcAft>
        <a:defRPr sz="2200">
          <a:solidFill>
            <a:schemeClr val="bg2"/>
          </a:solidFill>
          <a:latin typeface="Arial" charset="0"/>
        </a:defRPr>
      </a:lvl8pPr>
      <a:lvl9pPr marL="1828800" algn="ctr" rtl="0" fontAlgn="base">
        <a:spcBef>
          <a:spcPct val="0"/>
        </a:spcBef>
        <a:spcAft>
          <a:spcPct val="0"/>
        </a:spcAft>
        <a:defRPr sz="2200">
          <a:solidFill>
            <a:schemeClr val="bg2"/>
          </a:solidFill>
          <a:latin typeface="Arial" charset="0"/>
        </a:defRPr>
      </a:lvl9pPr>
    </p:titleStyle>
    <p:body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4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mn-lt"/>
        </a:defRPr>
      </a:lvl4pPr>
      <a:lvl5pPr marL="2057400" indent="-228600" algn="l" rtl="0" eaLnBrk="0" fontAlgn="base" hangingPunct="0">
        <a:spcBef>
          <a:spcPct val="20000"/>
        </a:spcBef>
        <a:spcAft>
          <a:spcPct val="0"/>
        </a:spcAft>
        <a:buChar char="»"/>
        <a:defRPr sz="2000">
          <a:solidFill>
            <a:schemeClr val="bg2"/>
          </a:solidFill>
          <a:latin typeface="+mn-lt"/>
        </a:defRPr>
      </a:lvl5pPr>
      <a:lvl6pPr marL="2514600" indent="-228600" algn="l" rtl="0" fontAlgn="base">
        <a:spcBef>
          <a:spcPct val="20000"/>
        </a:spcBef>
        <a:spcAft>
          <a:spcPct val="0"/>
        </a:spcAft>
        <a:buChar char="»"/>
        <a:defRPr sz="2000">
          <a:solidFill>
            <a:schemeClr val="bg2"/>
          </a:solidFill>
          <a:latin typeface="+mn-lt"/>
        </a:defRPr>
      </a:lvl6pPr>
      <a:lvl7pPr marL="2971800" indent="-228600" algn="l" rtl="0" fontAlgn="base">
        <a:spcBef>
          <a:spcPct val="20000"/>
        </a:spcBef>
        <a:spcAft>
          <a:spcPct val="0"/>
        </a:spcAft>
        <a:buChar char="»"/>
        <a:defRPr sz="2000">
          <a:solidFill>
            <a:schemeClr val="bg2"/>
          </a:solidFill>
          <a:latin typeface="+mn-lt"/>
        </a:defRPr>
      </a:lvl7pPr>
      <a:lvl8pPr marL="3429000" indent="-228600" algn="l" rtl="0" fontAlgn="base">
        <a:spcBef>
          <a:spcPct val="20000"/>
        </a:spcBef>
        <a:spcAft>
          <a:spcPct val="0"/>
        </a:spcAft>
        <a:buChar char="»"/>
        <a:defRPr sz="2000">
          <a:solidFill>
            <a:schemeClr val="bg2"/>
          </a:solidFill>
          <a:latin typeface="+mn-lt"/>
        </a:defRPr>
      </a:lvl8pPr>
      <a:lvl9pPr marL="3886200" indent="-228600" algn="l" rtl="0" fontAlgn="base">
        <a:spcBef>
          <a:spcPct val="20000"/>
        </a:spcBef>
        <a:spcAft>
          <a:spcPct val="0"/>
        </a:spcAft>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36699"/>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7578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solidFill>
                  <a:schemeClr val="bg2"/>
                </a:solidFill>
              </a:defRPr>
            </a:lvl1pPr>
          </a:lstStyle>
          <a:p>
            <a:pPr eaLnBrk="1" hangingPunct="1">
              <a:defRPr/>
            </a:pPr>
            <a:endParaRPr lang="fr-FR" altLang="en-US">
              <a:solidFill>
                <a:srgbClr val="003366"/>
              </a:solidFill>
            </a:endParaRPr>
          </a:p>
        </p:txBody>
      </p:sp>
      <p:sp>
        <p:nvSpPr>
          <p:cNvPr id="7578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bg2"/>
                </a:solidFill>
              </a:defRPr>
            </a:lvl1pPr>
          </a:lstStyle>
          <a:p>
            <a:pPr algn="ctr" eaLnBrk="1" hangingPunct="1">
              <a:defRPr/>
            </a:pPr>
            <a:endParaRPr lang="fr-FR" altLang="en-US">
              <a:solidFill>
                <a:srgbClr val="003366"/>
              </a:solidFill>
            </a:endParaRPr>
          </a:p>
        </p:txBody>
      </p:sp>
      <p:sp>
        <p:nvSpPr>
          <p:cNvPr id="7578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bg2"/>
                </a:solidFill>
              </a:defRPr>
            </a:lvl1pPr>
          </a:lstStyle>
          <a:p>
            <a:pPr eaLnBrk="1" hangingPunct="1">
              <a:defRPr/>
            </a:pPr>
            <a:fld id="{9BF4DD1B-DF8C-40F8-AD1D-48074D0EA134}" type="slidenum">
              <a:rPr lang="fr-FR" altLang="en-US">
                <a:solidFill>
                  <a:srgbClr val="003366"/>
                </a:solidFill>
              </a:rPr>
              <a:pPr eaLnBrk="1" hangingPunct="1">
                <a:defRPr/>
              </a:pPr>
              <a:t>‹#›</a:t>
            </a:fld>
            <a:endParaRPr lang="fr-FR" altLang="en-US">
              <a:solidFill>
                <a:srgbClr val="003366"/>
              </a:solidFill>
            </a:endParaRPr>
          </a:p>
        </p:txBody>
      </p:sp>
      <p:sp>
        <p:nvSpPr>
          <p:cNvPr id="2054" name="Rectangle 25"/>
          <p:cNvSpPr>
            <a:spLocks noChangeArrowheads="1"/>
          </p:cNvSpPr>
          <p:nvPr userDrawn="1"/>
        </p:nvSpPr>
        <p:spPr bwMode="auto">
          <a:xfrm>
            <a:off x="0" y="0"/>
            <a:ext cx="9144000" cy="836613"/>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800" b="1">
                <a:solidFill>
                  <a:schemeClr val="tx1"/>
                </a:solidFill>
                <a:latin typeface="Arial" charset="0"/>
              </a:defRPr>
            </a:lvl1pPr>
            <a:lvl2pPr marL="742950" indent="-285750" eaLnBrk="0" hangingPunct="0">
              <a:defRPr sz="800" b="1">
                <a:solidFill>
                  <a:schemeClr val="tx1"/>
                </a:solidFill>
                <a:latin typeface="Arial" charset="0"/>
              </a:defRPr>
            </a:lvl2pPr>
            <a:lvl3pPr marL="1143000" indent="-228600" eaLnBrk="0" hangingPunct="0">
              <a:defRPr sz="800" b="1">
                <a:solidFill>
                  <a:schemeClr val="tx1"/>
                </a:solidFill>
                <a:latin typeface="Arial" charset="0"/>
              </a:defRPr>
            </a:lvl3pPr>
            <a:lvl4pPr marL="1600200" indent="-228600" eaLnBrk="0" hangingPunct="0">
              <a:defRPr sz="800" b="1">
                <a:solidFill>
                  <a:schemeClr val="tx1"/>
                </a:solidFill>
                <a:latin typeface="Arial" charset="0"/>
              </a:defRPr>
            </a:lvl4pPr>
            <a:lvl5pPr marL="2057400" indent="-228600" eaLnBrk="0" hangingPunct="0">
              <a:defRPr sz="800" b="1">
                <a:solidFill>
                  <a:schemeClr val="tx1"/>
                </a:solidFill>
                <a:latin typeface="Arial" charset="0"/>
              </a:defRPr>
            </a:lvl5pPr>
            <a:lvl6pPr marL="2514600" indent="-228600" algn="ctr" eaLnBrk="0" fontAlgn="base" hangingPunct="0">
              <a:spcBef>
                <a:spcPct val="0"/>
              </a:spcBef>
              <a:spcAft>
                <a:spcPct val="0"/>
              </a:spcAft>
              <a:defRPr sz="800" b="1">
                <a:solidFill>
                  <a:schemeClr val="tx1"/>
                </a:solidFill>
                <a:latin typeface="Arial" charset="0"/>
              </a:defRPr>
            </a:lvl6pPr>
            <a:lvl7pPr marL="2971800" indent="-228600" algn="ctr" eaLnBrk="0" fontAlgn="base" hangingPunct="0">
              <a:spcBef>
                <a:spcPct val="0"/>
              </a:spcBef>
              <a:spcAft>
                <a:spcPct val="0"/>
              </a:spcAft>
              <a:defRPr sz="800" b="1">
                <a:solidFill>
                  <a:schemeClr val="tx1"/>
                </a:solidFill>
                <a:latin typeface="Arial" charset="0"/>
              </a:defRPr>
            </a:lvl7pPr>
            <a:lvl8pPr marL="3429000" indent="-228600" algn="ctr" eaLnBrk="0" fontAlgn="base" hangingPunct="0">
              <a:spcBef>
                <a:spcPct val="0"/>
              </a:spcBef>
              <a:spcAft>
                <a:spcPct val="0"/>
              </a:spcAft>
              <a:defRPr sz="800" b="1">
                <a:solidFill>
                  <a:schemeClr val="tx1"/>
                </a:solidFill>
                <a:latin typeface="Arial" charset="0"/>
              </a:defRPr>
            </a:lvl8pPr>
            <a:lvl9pPr marL="3886200" indent="-228600" algn="ctr" eaLnBrk="0" fontAlgn="base" hangingPunct="0">
              <a:spcBef>
                <a:spcPct val="0"/>
              </a:spcBef>
              <a:spcAft>
                <a:spcPct val="0"/>
              </a:spcAft>
              <a:defRPr sz="800" b="1">
                <a:solidFill>
                  <a:schemeClr val="tx1"/>
                </a:solidFill>
                <a:latin typeface="Arial" charset="0"/>
              </a:defRPr>
            </a:lvl9pPr>
          </a:lstStyle>
          <a:p>
            <a:pPr algn="ctr" eaLnBrk="1" hangingPunct="1">
              <a:defRPr/>
            </a:pPr>
            <a:endParaRPr lang="en-GB" altLang="en-US" smtClean="0">
              <a:solidFill>
                <a:srgbClr val="FFFFFF"/>
              </a:solidFill>
            </a:endParaRPr>
          </a:p>
        </p:txBody>
      </p:sp>
      <p:sp>
        <p:nvSpPr>
          <p:cNvPr id="2055" name="Rectangle 26"/>
          <p:cNvSpPr>
            <a:spLocks noGrp="1" noChangeArrowheads="1"/>
          </p:cNvSpPr>
          <p:nvPr>
            <p:ph type="title"/>
          </p:nvPr>
        </p:nvSpPr>
        <p:spPr bwMode="auto">
          <a:xfrm>
            <a:off x="0" y="0"/>
            <a:ext cx="9144000" cy="83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Click to edit Master title style</a:t>
            </a:r>
          </a:p>
        </p:txBody>
      </p:sp>
      <p:sp>
        <p:nvSpPr>
          <p:cNvPr id="2056" name="Rectangle 28"/>
          <p:cNvSpPr>
            <a:spLocks noChangeArrowheads="1"/>
          </p:cNvSpPr>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800" b="1">
                <a:solidFill>
                  <a:schemeClr val="tx1"/>
                </a:solidFill>
                <a:latin typeface="Arial" charset="0"/>
              </a:defRPr>
            </a:lvl1pPr>
            <a:lvl2pPr marL="742950" indent="-285750" eaLnBrk="0" hangingPunct="0">
              <a:defRPr sz="800" b="1">
                <a:solidFill>
                  <a:schemeClr val="tx1"/>
                </a:solidFill>
                <a:latin typeface="Arial" charset="0"/>
              </a:defRPr>
            </a:lvl2pPr>
            <a:lvl3pPr marL="1143000" indent="-228600" eaLnBrk="0" hangingPunct="0">
              <a:defRPr sz="800" b="1">
                <a:solidFill>
                  <a:schemeClr val="tx1"/>
                </a:solidFill>
                <a:latin typeface="Arial" charset="0"/>
              </a:defRPr>
            </a:lvl3pPr>
            <a:lvl4pPr marL="1600200" indent="-228600" eaLnBrk="0" hangingPunct="0">
              <a:defRPr sz="800" b="1">
                <a:solidFill>
                  <a:schemeClr val="tx1"/>
                </a:solidFill>
                <a:latin typeface="Arial" charset="0"/>
              </a:defRPr>
            </a:lvl4pPr>
            <a:lvl5pPr marL="2057400" indent="-228600" eaLnBrk="0" hangingPunct="0">
              <a:defRPr sz="800" b="1">
                <a:solidFill>
                  <a:schemeClr val="tx1"/>
                </a:solidFill>
                <a:latin typeface="Arial" charset="0"/>
              </a:defRPr>
            </a:lvl5pPr>
            <a:lvl6pPr marL="2514600" indent="-228600" algn="ctr" eaLnBrk="0" fontAlgn="base" hangingPunct="0">
              <a:spcBef>
                <a:spcPct val="0"/>
              </a:spcBef>
              <a:spcAft>
                <a:spcPct val="0"/>
              </a:spcAft>
              <a:defRPr sz="800" b="1">
                <a:solidFill>
                  <a:schemeClr val="tx1"/>
                </a:solidFill>
                <a:latin typeface="Arial" charset="0"/>
              </a:defRPr>
            </a:lvl6pPr>
            <a:lvl7pPr marL="2971800" indent="-228600" algn="ctr" eaLnBrk="0" fontAlgn="base" hangingPunct="0">
              <a:spcBef>
                <a:spcPct val="0"/>
              </a:spcBef>
              <a:spcAft>
                <a:spcPct val="0"/>
              </a:spcAft>
              <a:defRPr sz="800" b="1">
                <a:solidFill>
                  <a:schemeClr val="tx1"/>
                </a:solidFill>
                <a:latin typeface="Arial" charset="0"/>
              </a:defRPr>
            </a:lvl7pPr>
            <a:lvl8pPr marL="3429000" indent="-228600" algn="ctr" eaLnBrk="0" fontAlgn="base" hangingPunct="0">
              <a:spcBef>
                <a:spcPct val="0"/>
              </a:spcBef>
              <a:spcAft>
                <a:spcPct val="0"/>
              </a:spcAft>
              <a:defRPr sz="800" b="1">
                <a:solidFill>
                  <a:schemeClr val="tx1"/>
                </a:solidFill>
                <a:latin typeface="Arial" charset="0"/>
              </a:defRPr>
            </a:lvl8pPr>
            <a:lvl9pPr marL="3886200" indent="-228600" algn="ctr" eaLnBrk="0" fontAlgn="base" hangingPunct="0">
              <a:spcBef>
                <a:spcPct val="0"/>
              </a:spcBef>
              <a:spcAft>
                <a:spcPct val="0"/>
              </a:spcAft>
              <a:defRPr sz="800" b="1">
                <a:solidFill>
                  <a:schemeClr val="tx1"/>
                </a:solidFill>
                <a:latin typeface="Arial" charset="0"/>
              </a:defRPr>
            </a:lvl9pPr>
          </a:lstStyle>
          <a:p>
            <a:pPr eaLnBrk="1" hangingPunct="1">
              <a:defRPr/>
            </a:pPr>
            <a:endParaRPr lang="fr-FR" altLang="en-US" sz="1400" b="0" smtClean="0">
              <a:solidFill>
                <a:srgbClr val="003366"/>
              </a:solidFill>
            </a:endParaRPr>
          </a:p>
        </p:txBody>
      </p:sp>
      <p:sp>
        <p:nvSpPr>
          <p:cNvPr id="2057" name="Rectangle 29"/>
          <p:cNvSpPr>
            <a:spLocks noChangeArrowheads="1"/>
          </p:cNvSpPr>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800" b="1">
                <a:solidFill>
                  <a:schemeClr val="tx1"/>
                </a:solidFill>
                <a:latin typeface="Arial" charset="0"/>
              </a:defRPr>
            </a:lvl1pPr>
            <a:lvl2pPr marL="742950" indent="-285750" eaLnBrk="0" hangingPunct="0">
              <a:defRPr sz="800" b="1">
                <a:solidFill>
                  <a:schemeClr val="tx1"/>
                </a:solidFill>
                <a:latin typeface="Arial" charset="0"/>
              </a:defRPr>
            </a:lvl2pPr>
            <a:lvl3pPr marL="1143000" indent="-228600" eaLnBrk="0" hangingPunct="0">
              <a:defRPr sz="800" b="1">
                <a:solidFill>
                  <a:schemeClr val="tx1"/>
                </a:solidFill>
                <a:latin typeface="Arial" charset="0"/>
              </a:defRPr>
            </a:lvl3pPr>
            <a:lvl4pPr marL="1600200" indent="-228600" eaLnBrk="0" hangingPunct="0">
              <a:defRPr sz="800" b="1">
                <a:solidFill>
                  <a:schemeClr val="tx1"/>
                </a:solidFill>
                <a:latin typeface="Arial" charset="0"/>
              </a:defRPr>
            </a:lvl4pPr>
            <a:lvl5pPr marL="2057400" indent="-228600" eaLnBrk="0" hangingPunct="0">
              <a:defRPr sz="800" b="1">
                <a:solidFill>
                  <a:schemeClr val="tx1"/>
                </a:solidFill>
                <a:latin typeface="Arial" charset="0"/>
              </a:defRPr>
            </a:lvl5pPr>
            <a:lvl6pPr marL="2514600" indent="-228600" algn="ctr" eaLnBrk="0" fontAlgn="base" hangingPunct="0">
              <a:spcBef>
                <a:spcPct val="0"/>
              </a:spcBef>
              <a:spcAft>
                <a:spcPct val="0"/>
              </a:spcAft>
              <a:defRPr sz="800" b="1">
                <a:solidFill>
                  <a:schemeClr val="tx1"/>
                </a:solidFill>
                <a:latin typeface="Arial" charset="0"/>
              </a:defRPr>
            </a:lvl6pPr>
            <a:lvl7pPr marL="2971800" indent="-228600" algn="ctr" eaLnBrk="0" fontAlgn="base" hangingPunct="0">
              <a:spcBef>
                <a:spcPct val="0"/>
              </a:spcBef>
              <a:spcAft>
                <a:spcPct val="0"/>
              </a:spcAft>
              <a:defRPr sz="800" b="1">
                <a:solidFill>
                  <a:schemeClr val="tx1"/>
                </a:solidFill>
                <a:latin typeface="Arial" charset="0"/>
              </a:defRPr>
            </a:lvl7pPr>
            <a:lvl8pPr marL="3429000" indent="-228600" algn="ctr" eaLnBrk="0" fontAlgn="base" hangingPunct="0">
              <a:spcBef>
                <a:spcPct val="0"/>
              </a:spcBef>
              <a:spcAft>
                <a:spcPct val="0"/>
              </a:spcAft>
              <a:defRPr sz="800" b="1">
                <a:solidFill>
                  <a:schemeClr val="tx1"/>
                </a:solidFill>
                <a:latin typeface="Arial" charset="0"/>
              </a:defRPr>
            </a:lvl8pPr>
            <a:lvl9pPr marL="3886200" indent="-228600" algn="ctr" eaLnBrk="0" fontAlgn="base" hangingPunct="0">
              <a:spcBef>
                <a:spcPct val="0"/>
              </a:spcBef>
              <a:spcAft>
                <a:spcPct val="0"/>
              </a:spcAft>
              <a:defRPr sz="800" b="1">
                <a:solidFill>
                  <a:schemeClr val="tx1"/>
                </a:solidFill>
                <a:latin typeface="Arial" charset="0"/>
              </a:defRPr>
            </a:lvl9pPr>
          </a:lstStyle>
          <a:p>
            <a:pPr algn="ctr" eaLnBrk="1" hangingPunct="1">
              <a:defRPr/>
            </a:pPr>
            <a:endParaRPr lang="fr-FR" altLang="en-US" sz="1400" b="0" smtClean="0">
              <a:solidFill>
                <a:srgbClr val="003366"/>
              </a:solidFill>
            </a:endParaRPr>
          </a:p>
        </p:txBody>
      </p:sp>
      <p:sp>
        <p:nvSpPr>
          <p:cNvPr id="2058" name="Rectangle 30"/>
          <p:cNvSpPr>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800" b="1">
                <a:solidFill>
                  <a:schemeClr val="tx1"/>
                </a:solidFill>
                <a:latin typeface="Arial" charset="0"/>
              </a:defRPr>
            </a:lvl1pPr>
            <a:lvl2pPr marL="742950" indent="-285750" eaLnBrk="0" hangingPunct="0">
              <a:defRPr sz="800" b="1">
                <a:solidFill>
                  <a:schemeClr val="tx1"/>
                </a:solidFill>
                <a:latin typeface="Arial" charset="0"/>
              </a:defRPr>
            </a:lvl2pPr>
            <a:lvl3pPr marL="1143000" indent="-228600" eaLnBrk="0" hangingPunct="0">
              <a:defRPr sz="800" b="1">
                <a:solidFill>
                  <a:schemeClr val="tx1"/>
                </a:solidFill>
                <a:latin typeface="Arial" charset="0"/>
              </a:defRPr>
            </a:lvl3pPr>
            <a:lvl4pPr marL="1600200" indent="-228600" eaLnBrk="0" hangingPunct="0">
              <a:defRPr sz="800" b="1">
                <a:solidFill>
                  <a:schemeClr val="tx1"/>
                </a:solidFill>
                <a:latin typeface="Arial" charset="0"/>
              </a:defRPr>
            </a:lvl4pPr>
            <a:lvl5pPr marL="2057400" indent="-228600" eaLnBrk="0" hangingPunct="0">
              <a:defRPr sz="800" b="1">
                <a:solidFill>
                  <a:schemeClr val="tx1"/>
                </a:solidFill>
                <a:latin typeface="Arial" charset="0"/>
              </a:defRPr>
            </a:lvl5pPr>
            <a:lvl6pPr marL="2514600" indent="-228600" algn="ctr" eaLnBrk="0" fontAlgn="base" hangingPunct="0">
              <a:spcBef>
                <a:spcPct val="0"/>
              </a:spcBef>
              <a:spcAft>
                <a:spcPct val="0"/>
              </a:spcAft>
              <a:defRPr sz="800" b="1">
                <a:solidFill>
                  <a:schemeClr val="tx1"/>
                </a:solidFill>
                <a:latin typeface="Arial" charset="0"/>
              </a:defRPr>
            </a:lvl6pPr>
            <a:lvl7pPr marL="2971800" indent="-228600" algn="ctr" eaLnBrk="0" fontAlgn="base" hangingPunct="0">
              <a:spcBef>
                <a:spcPct val="0"/>
              </a:spcBef>
              <a:spcAft>
                <a:spcPct val="0"/>
              </a:spcAft>
              <a:defRPr sz="800" b="1">
                <a:solidFill>
                  <a:schemeClr val="tx1"/>
                </a:solidFill>
                <a:latin typeface="Arial" charset="0"/>
              </a:defRPr>
            </a:lvl7pPr>
            <a:lvl8pPr marL="3429000" indent="-228600" algn="ctr" eaLnBrk="0" fontAlgn="base" hangingPunct="0">
              <a:spcBef>
                <a:spcPct val="0"/>
              </a:spcBef>
              <a:spcAft>
                <a:spcPct val="0"/>
              </a:spcAft>
              <a:defRPr sz="800" b="1">
                <a:solidFill>
                  <a:schemeClr val="tx1"/>
                </a:solidFill>
                <a:latin typeface="Arial" charset="0"/>
              </a:defRPr>
            </a:lvl8pPr>
            <a:lvl9pPr marL="3886200" indent="-228600" algn="ctr" eaLnBrk="0" fontAlgn="base" hangingPunct="0">
              <a:spcBef>
                <a:spcPct val="0"/>
              </a:spcBef>
              <a:spcAft>
                <a:spcPct val="0"/>
              </a:spcAft>
              <a:defRPr sz="800" b="1">
                <a:solidFill>
                  <a:schemeClr val="tx1"/>
                </a:solidFill>
                <a:latin typeface="Arial" charset="0"/>
              </a:defRPr>
            </a:lvl9pPr>
          </a:lstStyle>
          <a:p>
            <a:pPr algn="r" eaLnBrk="1" hangingPunct="1">
              <a:defRPr/>
            </a:pPr>
            <a:endParaRPr lang="en-GB" altLang="en-US" sz="1400" b="0" smtClean="0">
              <a:solidFill>
                <a:srgbClr val="003366"/>
              </a:solidFill>
            </a:endParaRPr>
          </a:p>
        </p:txBody>
      </p:sp>
      <p:pic>
        <p:nvPicPr>
          <p:cNvPr id="2059" name="Picture 31" descr="GRAIN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4925" y="71438"/>
            <a:ext cx="77311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 Box 33"/>
          <p:cNvSpPr txBox="1">
            <a:spLocks noChangeArrowheads="1"/>
          </p:cNvSpPr>
          <p:nvPr userDrawn="1"/>
        </p:nvSpPr>
        <p:spPr bwMode="auto">
          <a:xfrm>
            <a:off x="8139113" y="0"/>
            <a:ext cx="887412" cy="2444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b="1">
                <a:solidFill>
                  <a:schemeClr val="tx1"/>
                </a:solidFill>
                <a:latin typeface="Arial" charset="0"/>
              </a:defRPr>
            </a:lvl1pPr>
            <a:lvl2pPr marL="742950" indent="-285750" eaLnBrk="0" hangingPunct="0">
              <a:defRPr sz="800" b="1">
                <a:solidFill>
                  <a:schemeClr val="tx1"/>
                </a:solidFill>
                <a:latin typeface="Arial" charset="0"/>
              </a:defRPr>
            </a:lvl2pPr>
            <a:lvl3pPr marL="1143000" indent="-228600" eaLnBrk="0" hangingPunct="0">
              <a:defRPr sz="800" b="1">
                <a:solidFill>
                  <a:schemeClr val="tx1"/>
                </a:solidFill>
                <a:latin typeface="Arial" charset="0"/>
              </a:defRPr>
            </a:lvl3pPr>
            <a:lvl4pPr marL="1600200" indent="-228600" eaLnBrk="0" hangingPunct="0">
              <a:defRPr sz="800" b="1">
                <a:solidFill>
                  <a:schemeClr val="tx1"/>
                </a:solidFill>
                <a:latin typeface="Arial" charset="0"/>
              </a:defRPr>
            </a:lvl4pPr>
            <a:lvl5pPr marL="2057400" indent="-228600" eaLnBrk="0" hangingPunct="0">
              <a:defRPr sz="800" b="1">
                <a:solidFill>
                  <a:schemeClr val="tx1"/>
                </a:solidFill>
                <a:latin typeface="Arial" charset="0"/>
              </a:defRPr>
            </a:lvl5pPr>
            <a:lvl6pPr marL="2514600" indent="-228600" algn="ctr" eaLnBrk="0" fontAlgn="base" hangingPunct="0">
              <a:spcBef>
                <a:spcPct val="0"/>
              </a:spcBef>
              <a:spcAft>
                <a:spcPct val="0"/>
              </a:spcAft>
              <a:defRPr sz="800" b="1">
                <a:solidFill>
                  <a:schemeClr val="tx1"/>
                </a:solidFill>
                <a:latin typeface="Arial" charset="0"/>
              </a:defRPr>
            </a:lvl6pPr>
            <a:lvl7pPr marL="2971800" indent="-228600" algn="ctr" eaLnBrk="0" fontAlgn="base" hangingPunct="0">
              <a:spcBef>
                <a:spcPct val="0"/>
              </a:spcBef>
              <a:spcAft>
                <a:spcPct val="0"/>
              </a:spcAft>
              <a:defRPr sz="800" b="1">
                <a:solidFill>
                  <a:schemeClr val="tx1"/>
                </a:solidFill>
                <a:latin typeface="Arial" charset="0"/>
              </a:defRPr>
            </a:lvl7pPr>
            <a:lvl8pPr marL="3429000" indent="-228600" algn="ctr" eaLnBrk="0" fontAlgn="base" hangingPunct="0">
              <a:spcBef>
                <a:spcPct val="0"/>
              </a:spcBef>
              <a:spcAft>
                <a:spcPct val="0"/>
              </a:spcAft>
              <a:defRPr sz="800" b="1">
                <a:solidFill>
                  <a:schemeClr val="tx1"/>
                </a:solidFill>
                <a:latin typeface="Arial" charset="0"/>
              </a:defRPr>
            </a:lvl8pPr>
            <a:lvl9pPr marL="3886200" indent="-228600" algn="ctr" eaLnBrk="0" fontAlgn="base" hangingPunct="0">
              <a:spcBef>
                <a:spcPct val="0"/>
              </a:spcBef>
              <a:spcAft>
                <a:spcPct val="0"/>
              </a:spcAft>
              <a:defRPr sz="800" b="1">
                <a:solidFill>
                  <a:schemeClr val="tx1"/>
                </a:solidFill>
                <a:latin typeface="Arial" charset="0"/>
              </a:defRPr>
            </a:lvl9pPr>
          </a:lstStyle>
          <a:p>
            <a:pPr algn="ctr" eaLnBrk="1" hangingPunct="1">
              <a:defRPr/>
            </a:pPr>
            <a:r>
              <a:rPr lang="en-GB" altLang="en-US" sz="1000" smtClean="0">
                <a:solidFill>
                  <a:srgbClr val="000099"/>
                </a:solidFill>
              </a:rPr>
              <a:t>www.igc.int</a:t>
            </a:r>
            <a:endParaRPr lang="en-US" altLang="en-US" sz="1000" smtClean="0">
              <a:solidFill>
                <a:srgbClr val="000099"/>
              </a:solidFill>
            </a:endParaRPr>
          </a:p>
        </p:txBody>
      </p:sp>
    </p:spTree>
    <p:extLst>
      <p:ext uri="{BB962C8B-B14F-4D97-AF65-F5344CB8AC3E}">
        <p14:creationId xmlns:p14="http://schemas.microsoft.com/office/powerpoint/2010/main" val="1586881370"/>
      </p:ext>
    </p:extLst>
  </p:cSld>
  <p:clrMap bg1="dk2" tx1="lt1" bg2="dk1"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Lst>
  <p:timing>
    <p:tnLst>
      <p:par>
        <p:cTn id="1" dur="indefinite" restart="never" nodeType="tmRoot"/>
      </p:par>
    </p:tnLst>
  </p:timing>
  <p:txStyles>
    <p:titleStyle>
      <a:lvl1pPr algn="ctr" rtl="0" eaLnBrk="0" fontAlgn="base" hangingPunct="0">
        <a:spcBef>
          <a:spcPct val="0"/>
        </a:spcBef>
        <a:spcAft>
          <a:spcPct val="0"/>
        </a:spcAft>
        <a:defRPr sz="2200">
          <a:solidFill>
            <a:schemeClr val="bg2"/>
          </a:solidFill>
          <a:latin typeface="+mj-lt"/>
          <a:ea typeface="+mj-ea"/>
          <a:cs typeface="+mj-cs"/>
        </a:defRPr>
      </a:lvl1pPr>
      <a:lvl2pPr algn="ctr" rtl="0" eaLnBrk="0" fontAlgn="base" hangingPunct="0">
        <a:spcBef>
          <a:spcPct val="0"/>
        </a:spcBef>
        <a:spcAft>
          <a:spcPct val="0"/>
        </a:spcAft>
        <a:defRPr sz="2200">
          <a:solidFill>
            <a:schemeClr val="bg2"/>
          </a:solidFill>
          <a:latin typeface="Arial" charset="0"/>
        </a:defRPr>
      </a:lvl2pPr>
      <a:lvl3pPr algn="ctr" rtl="0" eaLnBrk="0" fontAlgn="base" hangingPunct="0">
        <a:spcBef>
          <a:spcPct val="0"/>
        </a:spcBef>
        <a:spcAft>
          <a:spcPct val="0"/>
        </a:spcAft>
        <a:defRPr sz="2200">
          <a:solidFill>
            <a:schemeClr val="bg2"/>
          </a:solidFill>
          <a:latin typeface="Arial" charset="0"/>
        </a:defRPr>
      </a:lvl3pPr>
      <a:lvl4pPr algn="ctr" rtl="0" eaLnBrk="0" fontAlgn="base" hangingPunct="0">
        <a:spcBef>
          <a:spcPct val="0"/>
        </a:spcBef>
        <a:spcAft>
          <a:spcPct val="0"/>
        </a:spcAft>
        <a:defRPr sz="2200">
          <a:solidFill>
            <a:schemeClr val="bg2"/>
          </a:solidFill>
          <a:latin typeface="Arial" charset="0"/>
        </a:defRPr>
      </a:lvl4pPr>
      <a:lvl5pPr algn="ctr" rtl="0" eaLnBrk="0" fontAlgn="base" hangingPunct="0">
        <a:spcBef>
          <a:spcPct val="0"/>
        </a:spcBef>
        <a:spcAft>
          <a:spcPct val="0"/>
        </a:spcAft>
        <a:defRPr sz="2200">
          <a:solidFill>
            <a:schemeClr val="bg2"/>
          </a:solidFill>
          <a:latin typeface="Arial" charset="0"/>
        </a:defRPr>
      </a:lvl5pPr>
      <a:lvl6pPr marL="457200" algn="ctr" rtl="0" fontAlgn="base">
        <a:spcBef>
          <a:spcPct val="0"/>
        </a:spcBef>
        <a:spcAft>
          <a:spcPct val="0"/>
        </a:spcAft>
        <a:defRPr sz="2200">
          <a:solidFill>
            <a:schemeClr val="bg2"/>
          </a:solidFill>
          <a:latin typeface="Arial" charset="0"/>
        </a:defRPr>
      </a:lvl6pPr>
      <a:lvl7pPr marL="914400" algn="ctr" rtl="0" fontAlgn="base">
        <a:spcBef>
          <a:spcPct val="0"/>
        </a:spcBef>
        <a:spcAft>
          <a:spcPct val="0"/>
        </a:spcAft>
        <a:defRPr sz="2200">
          <a:solidFill>
            <a:schemeClr val="bg2"/>
          </a:solidFill>
          <a:latin typeface="Arial" charset="0"/>
        </a:defRPr>
      </a:lvl7pPr>
      <a:lvl8pPr marL="1371600" algn="ctr" rtl="0" fontAlgn="base">
        <a:spcBef>
          <a:spcPct val="0"/>
        </a:spcBef>
        <a:spcAft>
          <a:spcPct val="0"/>
        </a:spcAft>
        <a:defRPr sz="2200">
          <a:solidFill>
            <a:schemeClr val="bg2"/>
          </a:solidFill>
          <a:latin typeface="Arial" charset="0"/>
        </a:defRPr>
      </a:lvl8pPr>
      <a:lvl9pPr marL="1828800" algn="ctr" rtl="0" fontAlgn="base">
        <a:spcBef>
          <a:spcPct val="0"/>
        </a:spcBef>
        <a:spcAft>
          <a:spcPct val="0"/>
        </a:spcAft>
        <a:defRPr sz="2200">
          <a:solidFill>
            <a:schemeClr val="bg2"/>
          </a:solidFill>
          <a:latin typeface="Arial" charset="0"/>
        </a:defRPr>
      </a:lvl9pPr>
    </p:titleStyle>
    <p:body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4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mn-lt"/>
        </a:defRPr>
      </a:lvl4pPr>
      <a:lvl5pPr marL="2057400" indent="-228600" algn="l" rtl="0" eaLnBrk="0" fontAlgn="base" hangingPunct="0">
        <a:spcBef>
          <a:spcPct val="20000"/>
        </a:spcBef>
        <a:spcAft>
          <a:spcPct val="0"/>
        </a:spcAft>
        <a:buChar char="»"/>
        <a:defRPr sz="2000">
          <a:solidFill>
            <a:schemeClr val="bg2"/>
          </a:solidFill>
          <a:latin typeface="+mn-lt"/>
        </a:defRPr>
      </a:lvl5pPr>
      <a:lvl6pPr marL="2514600" indent="-228600" algn="l" rtl="0" fontAlgn="base">
        <a:spcBef>
          <a:spcPct val="20000"/>
        </a:spcBef>
        <a:spcAft>
          <a:spcPct val="0"/>
        </a:spcAft>
        <a:buChar char="»"/>
        <a:defRPr sz="2000">
          <a:solidFill>
            <a:schemeClr val="bg2"/>
          </a:solidFill>
          <a:latin typeface="+mn-lt"/>
        </a:defRPr>
      </a:lvl6pPr>
      <a:lvl7pPr marL="2971800" indent="-228600" algn="l" rtl="0" fontAlgn="base">
        <a:spcBef>
          <a:spcPct val="20000"/>
        </a:spcBef>
        <a:spcAft>
          <a:spcPct val="0"/>
        </a:spcAft>
        <a:buChar char="»"/>
        <a:defRPr sz="2000">
          <a:solidFill>
            <a:schemeClr val="bg2"/>
          </a:solidFill>
          <a:latin typeface="+mn-lt"/>
        </a:defRPr>
      </a:lvl7pPr>
      <a:lvl8pPr marL="3429000" indent="-228600" algn="l" rtl="0" fontAlgn="base">
        <a:spcBef>
          <a:spcPct val="20000"/>
        </a:spcBef>
        <a:spcAft>
          <a:spcPct val="0"/>
        </a:spcAft>
        <a:buChar char="»"/>
        <a:defRPr sz="2000">
          <a:solidFill>
            <a:schemeClr val="bg2"/>
          </a:solidFill>
          <a:latin typeface="+mn-lt"/>
        </a:defRPr>
      </a:lvl8pPr>
      <a:lvl9pPr marL="3886200" indent="-228600" algn="l" rtl="0" fontAlgn="base">
        <a:spcBef>
          <a:spcPct val="20000"/>
        </a:spcBef>
        <a:spcAft>
          <a:spcPct val="0"/>
        </a:spcAft>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971550" y="260350"/>
            <a:ext cx="7488238" cy="457200"/>
          </a:xfrm>
          <a:prstGeom prst="rect">
            <a:avLst/>
          </a:prstGeom>
          <a:noFill/>
          <a:ln>
            <a:noFill/>
          </a:ln>
          <a:effectLst/>
          <a:extLst>
            <a:ext uri="{909E8E84-426E-40DD-AFC4-6F175D3DCCD1}">
              <a14:hiddenFill xmlns:a14="http://schemas.microsoft.com/office/drawing/2010/main">
                <a:solidFill>
                  <a:srgbClr val="0033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bg2"/>
                </a:solidFill>
                <a:latin typeface="Arial" charset="0"/>
              </a:defRPr>
            </a:lvl1pPr>
            <a:lvl2pPr marL="742950" indent="-285750" algn="l" eaLnBrk="0" hangingPunct="0">
              <a:spcBef>
                <a:spcPct val="20000"/>
              </a:spcBef>
              <a:buChar char="–"/>
              <a:defRPr sz="2800">
                <a:solidFill>
                  <a:schemeClr val="bg2"/>
                </a:solidFill>
                <a:latin typeface="Arial" charset="0"/>
              </a:defRPr>
            </a:lvl2pPr>
            <a:lvl3pPr marL="1143000" indent="-228600" algn="l" eaLnBrk="0" hangingPunct="0">
              <a:spcBef>
                <a:spcPct val="20000"/>
              </a:spcBef>
              <a:buChar char="•"/>
              <a:defRPr sz="2400">
                <a:solidFill>
                  <a:schemeClr val="bg2"/>
                </a:solidFill>
                <a:latin typeface="Arial" charset="0"/>
              </a:defRPr>
            </a:lvl3pPr>
            <a:lvl4pPr marL="1600200" indent="-228600" algn="l" eaLnBrk="0" hangingPunct="0">
              <a:spcBef>
                <a:spcPct val="20000"/>
              </a:spcBef>
              <a:buChar char="–"/>
              <a:defRPr sz="2000">
                <a:solidFill>
                  <a:schemeClr val="bg2"/>
                </a:solidFill>
                <a:latin typeface="Arial" charset="0"/>
              </a:defRPr>
            </a:lvl4pPr>
            <a:lvl5pPr marL="2057400" indent="-228600" algn="l" eaLnBrk="0" hangingPunct="0">
              <a:spcBef>
                <a:spcPct val="20000"/>
              </a:spcBef>
              <a:buChar char="»"/>
              <a:defRPr sz="2000">
                <a:solidFill>
                  <a:schemeClr val="bg2"/>
                </a:solidFill>
                <a:latin typeface="Arial" charset="0"/>
              </a:defRPr>
            </a:lvl5pPr>
            <a:lvl6pPr marL="2514600" indent="-228600" eaLnBrk="0" fontAlgn="base" hangingPunct="0">
              <a:spcBef>
                <a:spcPct val="20000"/>
              </a:spcBef>
              <a:spcAft>
                <a:spcPct val="0"/>
              </a:spcAft>
              <a:buChar char="»"/>
              <a:defRPr sz="2000">
                <a:solidFill>
                  <a:schemeClr val="bg2"/>
                </a:solidFill>
                <a:latin typeface="Arial" charset="0"/>
              </a:defRPr>
            </a:lvl6pPr>
            <a:lvl7pPr marL="2971800" indent="-228600" eaLnBrk="0" fontAlgn="base" hangingPunct="0">
              <a:spcBef>
                <a:spcPct val="20000"/>
              </a:spcBef>
              <a:spcAft>
                <a:spcPct val="0"/>
              </a:spcAft>
              <a:buChar char="»"/>
              <a:defRPr sz="2000">
                <a:solidFill>
                  <a:schemeClr val="bg2"/>
                </a:solidFill>
                <a:latin typeface="Arial" charset="0"/>
              </a:defRPr>
            </a:lvl7pPr>
            <a:lvl8pPr marL="3429000" indent="-228600" eaLnBrk="0" fontAlgn="base" hangingPunct="0">
              <a:spcBef>
                <a:spcPct val="20000"/>
              </a:spcBef>
              <a:spcAft>
                <a:spcPct val="0"/>
              </a:spcAft>
              <a:buChar char="»"/>
              <a:defRPr sz="2000">
                <a:solidFill>
                  <a:schemeClr val="bg2"/>
                </a:solidFill>
                <a:latin typeface="Arial" charset="0"/>
              </a:defRPr>
            </a:lvl8pPr>
            <a:lvl9pPr marL="3886200" indent="-228600" eaLnBrk="0" fontAlgn="base" hangingPunct="0">
              <a:spcBef>
                <a:spcPct val="20000"/>
              </a:spcBef>
              <a:spcAft>
                <a:spcPct val="0"/>
              </a:spcAft>
              <a:buChar char="»"/>
              <a:defRPr sz="2000">
                <a:solidFill>
                  <a:schemeClr val="bg2"/>
                </a:solidFill>
                <a:latin typeface="Arial" charset="0"/>
              </a:defRPr>
            </a:lvl9pPr>
          </a:lstStyle>
          <a:p>
            <a:pPr algn="ctr" eaLnBrk="1" hangingPunct="1">
              <a:spcBef>
                <a:spcPct val="0"/>
              </a:spcBef>
              <a:buFontTx/>
              <a:buNone/>
            </a:pPr>
            <a:r>
              <a:rPr lang="en-GB" altLang="en-US" sz="2400"/>
              <a:t> </a:t>
            </a:r>
          </a:p>
        </p:txBody>
      </p:sp>
      <p:sp>
        <p:nvSpPr>
          <p:cNvPr id="8" name="Text Box 3"/>
          <p:cNvSpPr txBox="1">
            <a:spLocks noChangeArrowheads="1"/>
          </p:cNvSpPr>
          <p:nvPr/>
        </p:nvSpPr>
        <p:spPr bwMode="auto">
          <a:xfrm>
            <a:off x="3779912" y="2132856"/>
            <a:ext cx="5184875" cy="3213187"/>
          </a:xfrm>
          <a:prstGeom prst="rect">
            <a:avLst/>
          </a:prstGeom>
          <a:noFill/>
          <a:ln>
            <a:noFill/>
          </a:ln>
          <a:effectLst/>
          <a:extLst>
            <a:ext uri="{909E8E84-426E-40DD-AFC4-6F175D3DCCD1}">
              <a14:hiddenFill xmlns:a14="http://schemas.microsoft.com/office/drawing/2010/main">
                <a:solidFill>
                  <a:srgbClr val="0033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spcBef>
                <a:spcPct val="20000"/>
              </a:spcBef>
              <a:buChar char="•"/>
              <a:defRPr sz="3200">
                <a:solidFill>
                  <a:schemeClr val="bg2"/>
                </a:solidFill>
                <a:latin typeface="Arial" charset="0"/>
              </a:defRPr>
            </a:lvl1pPr>
            <a:lvl2pPr marL="742950" indent="-285750" algn="l" eaLnBrk="0" hangingPunct="0">
              <a:spcBef>
                <a:spcPct val="20000"/>
              </a:spcBef>
              <a:buChar char="–"/>
              <a:defRPr sz="2800">
                <a:solidFill>
                  <a:schemeClr val="bg2"/>
                </a:solidFill>
                <a:latin typeface="Arial" charset="0"/>
              </a:defRPr>
            </a:lvl2pPr>
            <a:lvl3pPr marL="1143000" indent="-228600" algn="l" eaLnBrk="0" hangingPunct="0">
              <a:spcBef>
                <a:spcPct val="20000"/>
              </a:spcBef>
              <a:buChar char="•"/>
              <a:defRPr sz="2400">
                <a:solidFill>
                  <a:schemeClr val="bg2"/>
                </a:solidFill>
                <a:latin typeface="Arial" charset="0"/>
              </a:defRPr>
            </a:lvl3pPr>
            <a:lvl4pPr marL="1600200" indent="-228600" algn="l" eaLnBrk="0" hangingPunct="0">
              <a:spcBef>
                <a:spcPct val="20000"/>
              </a:spcBef>
              <a:buChar char="–"/>
              <a:defRPr sz="2000">
                <a:solidFill>
                  <a:schemeClr val="bg2"/>
                </a:solidFill>
                <a:latin typeface="Arial" charset="0"/>
              </a:defRPr>
            </a:lvl4pPr>
            <a:lvl5pPr marL="2057400" indent="-228600" algn="l" eaLnBrk="0" hangingPunct="0">
              <a:spcBef>
                <a:spcPct val="20000"/>
              </a:spcBef>
              <a:buChar char="»"/>
              <a:defRPr sz="2000">
                <a:solidFill>
                  <a:schemeClr val="bg2"/>
                </a:solidFill>
                <a:latin typeface="Arial" charset="0"/>
              </a:defRPr>
            </a:lvl5pPr>
            <a:lvl6pPr marL="2514600" indent="-228600" eaLnBrk="0" fontAlgn="base" hangingPunct="0">
              <a:spcBef>
                <a:spcPct val="20000"/>
              </a:spcBef>
              <a:spcAft>
                <a:spcPct val="0"/>
              </a:spcAft>
              <a:buChar char="»"/>
              <a:defRPr sz="2000">
                <a:solidFill>
                  <a:schemeClr val="bg2"/>
                </a:solidFill>
                <a:latin typeface="Arial" charset="0"/>
              </a:defRPr>
            </a:lvl6pPr>
            <a:lvl7pPr marL="2971800" indent="-228600" eaLnBrk="0" fontAlgn="base" hangingPunct="0">
              <a:spcBef>
                <a:spcPct val="20000"/>
              </a:spcBef>
              <a:spcAft>
                <a:spcPct val="0"/>
              </a:spcAft>
              <a:buChar char="»"/>
              <a:defRPr sz="2000">
                <a:solidFill>
                  <a:schemeClr val="bg2"/>
                </a:solidFill>
                <a:latin typeface="Arial" charset="0"/>
              </a:defRPr>
            </a:lvl7pPr>
            <a:lvl8pPr marL="3429000" indent="-228600" eaLnBrk="0" fontAlgn="base" hangingPunct="0">
              <a:spcBef>
                <a:spcPct val="20000"/>
              </a:spcBef>
              <a:spcAft>
                <a:spcPct val="0"/>
              </a:spcAft>
              <a:buChar char="»"/>
              <a:defRPr sz="2000">
                <a:solidFill>
                  <a:schemeClr val="bg2"/>
                </a:solidFill>
                <a:latin typeface="Arial" charset="0"/>
              </a:defRPr>
            </a:lvl8pPr>
            <a:lvl9pPr marL="3886200" indent="-228600" eaLnBrk="0" fontAlgn="base" hangingPunct="0">
              <a:spcBef>
                <a:spcPct val="20000"/>
              </a:spcBef>
              <a:spcAft>
                <a:spcPct val="0"/>
              </a:spcAft>
              <a:buChar char="»"/>
              <a:defRPr sz="2000">
                <a:solidFill>
                  <a:schemeClr val="bg2"/>
                </a:solidFill>
                <a:latin typeface="Arial" charset="0"/>
              </a:defRPr>
            </a:lvl9pPr>
          </a:lstStyle>
          <a:p>
            <a:pPr algn="ctr" eaLnBrk="1" hangingPunct="1">
              <a:spcBef>
                <a:spcPct val="0"/>
              </a:spcBef>
              <a:buFontTx/>
              <a:buNone/>
            </a:pPr>
            <a:r>
              <a:rPr lang="en-GB" altLang="en-US" b="1" dirty="0">
                <a:solidFill>
                  <a:schemeClr val="bg1"/>
                </a:solidFill>
              </a:rPr>
              <a:t>International Grains Council</a:t>
            </a:r>
          </a:p>
          <a:p>
            <a:pPr algn="ctr" eaLnBrk="1" hangingPunct="1">
              <a:spcBef>
                <a:spcPct val="0"/>
              </a:spcBef>
              <a:buFontTx/>
              <a:buNone/>
            </a:pPr>
            <a:r>
              <a:rPr lang="en-GB" altLang="en-US" sz="1800" b="1" dirty="0">
                <a:solidFill>
                  <a:schemeClr val="bg1"/>
                </a:solidFill>
              </a:rPr>
              <a:t/>
            </a:r>
            <a:br>
              <a:rPr lang="en-GB" altLang="en-US" sz="1800" b="1" dirty="0">
                <a:solidFill>
                  <a:schemeClr val="bg1"/>
                </a:solidFill>
              </a:rPr>
            </a:br>
            <a:r>
              <a:rPr lang="en-GB" altLang="en-US" sz="2400" b="1" dirty="0">
                <a:solidFill>
                  <a:schemeClr val="bg1"/>
                </a:solidFill>
              </a:rPr>
              <a:t>Amy Reynolds</a:t>
            </a:r>
          </a:p>
          <a:p>
            <a:pPr algn="ctr">
              <a:buFontTx/>
              <a:buNone/>
            </a:pPr>
            <a:r>
              <a:rPr lang="en-GB" altLang="en-US" sz="2400" b="1" dirty="0">
                <a:solidFill>
                  <a:schemeClr val="bg1"/>
                </a:solidFill>
              </a:rPr>
              <a:t>“World Wheat and Flour Trade: Recent Trends and Prospects” 	</a:t>
            </a:r>
          </a:p>
          <a:p>
            <a:pPr algn="ctr" eaLnBrk="1" hangingPunct="1">
              <a:spcBef>
                <a:spcPct val="0"/>
              </a:spcBef>
              <a:buFontTx/>
              <a:buNone/>
            </a:pPr>
            <a:endParaRPr lang="en-GB" altLang="en-US" sz="2400" b="1" dirty="0">
              <a:solidFill>
                <a:schemeClr val="bg1"/>
              </a:solidFill>
            </a:endParaRPr>
          </a:p>
          <a:p>
            <a:pPr algn="ctr" eaLnBrk="1" hangingPunct="1">
              <a:spcBef>
                <a:spcPct val="0"/>
              </a:spcBef>
              <a:buFontTx/>
              <a:buNone/>
            </a:pPr>
            <a:r>
              <a:rPr lang="en-GB" altLang="en-US" sz="2000" b="1" dirty="0" err="1">
                <a:solidFill>
                  <a:schemeClr val="bg1"/>
                </a:solidFill>
              </a:rPr>
              <a:t>TFIF</a:t>
            </a:r>
            <a:r>
              <a:rPr lang="en-GB" altLang="en-US" sz="2000" b="1" dirty="0">
                <a:solidFill>
                  <a:schemeClr val="bg1"/>
                </a:solidFill>
              </a:rPr>
              <a:t> Congress, Turkey, March 2014</a:t>
            </a:r>
          </a:p>
        </p:txBody>
      </p:sp>
      <p:pic>
        <p:nvPicPr>
          <p:cNvPr id="1026" name="Picture 2" descr="C:\Users\amy\Pictures\OLYMPUS Master 2\Photos\OLYMPUS Master 2\2010\Aug\2011_08_08\PB06167906112010_00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531203"/>
            <a:ext cx="3312368" cy="4416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662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2"/>
          <p:cNvSpPr>
            <a:spLocks noChangeArrowheads="1"/>
          </p:cNvSpPr>
          <p:nvPr/>
        </p:nvSpPr>
        <p:spPr bwMode="auto">
          <a:xfrm>
            <a:off x="323850" y="1196975"/>
            <a:ext cx="8351838" cy="5140325"/>
          </a:xfrm>
          <a:prstGeom prst="rect">
            <a:avLst/>
          </a:prstGeom>
          <a:noFill/>
          <a:ln>
            <a:noFill/>
          </a:ln>
          <a:effectLst/>
          <a:extLst>
            <a:ext uri="{909E8E84-426E-40DD-AFC4-6F175D3DCCD1}">
              <a14:hiddenFill xmlns:a14="http://schemas.microsoft.com/office/drawing/2010/main">
                <a:solidFill>
                  <a:srgbClr val="0033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3050" indent="-273050" algn="l" eaLnBrk="0" hangingPunct="0">
              <a:spcBef>
                <a:spcPct val="20000"/>
              </a:spcBef>
              <a:buChar char="•"/>
              <a:tabLst>
                <a:tab pos="273050" algn="l"/>
                <a:tab pos="450850" algn="l"/>
              </a:tabLst>
              <a:defRPr sz="3200">
                <a:solidFill>
                  <a:schemeClr val="bg2"/>
                </a:solidFill>
                <a:latin typeface="Arial" charset="0"/>
              </a:defRPr>
            </a:lvl1pPr>
            <a:lvl2pPr marL="742950" indent="-285750" algn="l" eaLnBrk="0" hangingPunct="0">
              <a:spcBef>
                <a:spcPct val="20000"/>
              </a:spcBef>
              <a:buChar char="–"/>
              <a:tabLst>
                <a:tab pos="273050" algn="l"/>
                <a:tab pos="450850" algn="l"/>
              </a:tabLst>
              <a:defRPr sz="2800">
                <a:solidFill>
                  <a:schemeClr val="bg2"/>
                </a:solidFill>
                <a:latin typeface="Arial" charset="0"/>
              </a:defRPr>
            </a:lvl2pPr>
            <a:lvl3pPr marL="1143000" indent="-228600" algn="l" eaLnBrk="0" hangingPunct="0">
              <a:spcBef>
                <a:spcPct val="20000"/>
              </a:spcBef>
              <a:buChar char="•"/>
              <a:tabLst>
                <a:tab pos="273050" algn="l"/>
                <a:tab pos="450850" algn="l"/>
              </a:tabLst>
              <a:defRPr sz="2400">
                <a:solidFill>
                  <a:schemeClr val="bg2"/>
                </a:solidFill>
                <a:latin typeface="Arial" charset="0"/>
              </a:defRPr>
            </a:lvl3pPr>
            <a:lvl4pPr marL="1600200" indent="-228600" algn="l" eaLnBrk="0" hangingPunct="0">
              <a:spcBef>
                <a:spcPct val="20000"/>
              </a:spcBef>
              <a:buChar char="–"/>
              <a:tabLst>
                <a:tab pos="273050" algn="l"/>
                <a:tab pos="450850" algn="l"/>
              </a:tabLst>
              <a:defRPr sz="2000">
                <a:solidFill>
                  <a:schemeClr val="bg2"/>
                </a:solidFill>
                <a:latin typeface="Arial" charset="0"/>
              </a:defRPr>
            </a:lvl4pPr>
            <a:lvl5pPr marL="2057400" indent="-228600" algn="l" eaLnBrk="0" hangingPunct="0">
              <a:spcBef>
                <a:spcPct val="20000"/>
              </a:spcBef>
              <a:buChar char="»"/>
              <a:tabLst>
                <a:tab pos="273050" algn="l"/>
                <a:tab pos="450850" algn="l"/>
              </a:tabLst>
              <a:defRPr sz="2000">
                <a:solidFill>
                  <a:schemeClr val="bg2"/>
                </a:solidFill>
                <a:latin typeface="Arial" charset="0"/>
              </a:defRPr>
            </a:lvl5pPr>
            <a:lvl6pPr marL="2514600" indent="-228600" eaLnBrk="0" fontAlgn="base" hangingPunct="0">
              <a:spcBef>
                <a:spcPct val="20000"/>
              </a:spcBef>
              <a:spcAft>
                <a:spcPct val="0"/>
              </a:spcAft>
              <a:buChar char="»"/>
              <a:tabLst>
                <a:tab pos="273050" algn="l"/>
                <a:tab pos="450850" algn="l"/>
              </a:tabLst>
              <a:defRPr sz="2000">
                <a:solidFill>
                  <a:schemeClr val="bg2"/>
                </a:solidFill>
                <a:latin typeface="Arial" charset="0"/>
              </a:defRPr>
            </a:lvl6pPr>
            <a:lvl7pPr marL="2971800" indent="-228600" eaLnBrk="0" fontAlgn="base" hangingPunct="0">
              <a:spcBef>
                <a:spcPct val="20000"/>
              </a:spcBef>
              <a:spcAft>
                <a:spcPct val="0"/>
              </a:spcAft>
              <a:buChar char="»"/>
              <a:tabLst>
                <a:tab pos="273050" algn="l"/>
                <a:tab pos="450850" algn="l"/>
              </a:tabLst>
              <a:defRPr sz="2000">
                <a:solidFill>
                  <a:schemeClr val="bg2"/>
                </a:solidFill>
                <a:latin typeface="Arial" charset="0"/>
              </a:defRPr>
            </a:lvl7pPr>
            <a:lvl8pPr marL="3429000" indent="-228600" eaLnBrk="0" fontAlgn="base" hangingPunct="0">
              <a:spcBef>
                <a:spcPct val="20000"/>
              </a:spcBef>
              <a:spcAft>
                <a:spcPct val="0"/>
              </a:spcAft>
              <a:buChar char="»"/>
              <a:tabLst>
                <a:tab pos="273050" algn="l"/>
                <a:tab pos="450850" algn="l"/>
              </a:tabLst>
              <a:defRPr sz="2000">
                <a:solidFill>
                  <a:schemeClr val="bg2"/>
                </a:solidFill>
                <a:latin typeface="Arial" charset="0"/>
              </a:defRPr>
            </a:lvl8pPr>
            <a:lvl9pPr marL="3886200" indent="-228600" eaLnBrk="0" fontAlgn="base" hangingPunct="0">
              <a:spcBef>
                <a:spcPct val="20000"/>
              </a:spcBef>
              <a:spcAft>
                <a:spcPct val="0"/>
              </a:spcAft>
              <a:buChar char="»"/>
              <a:tabLst>
                <a:tab pos="273050" algn="l"/>
                <a:tab pos="450850" algn="l"/>
              </a:tabLst>
              <a:defRPr sz="2000">
                <a:solidFill>
                  <a:schemeClr val="bg2"/>
                </a:solidFill>
                <a:latin typeface="Arial" charset="0"/>
              </a:defRPr>
            </a:lvl9pPr>
          </a:lstStyle>
          <a:p>
            <a:pPr eaLnBrk="1" hangingPunct="1">
              <a:spcBef>
                <a:spcPct val="50000"/>
              </a:spcBef>
              <a:buFontTx/>
              <a:buNone/>
            </a:pPr>
            <a:r>
              <a:rPr lang="en-GB" altLang="en-US" sz="2000" b="1" dirty="0">
                <a:solidFill>
                  <a:srgbClr val="002060"/>
                </a:solidFill>
              </a:rPr>
              <a:t>•</a:t>
            </a:r>
            <a:r>
              <a:rPr lang="en-GB" altLang="en-US" sz="1400" b="1" dirty="0">
                <a:solidFill>
                  <a:srgbClr val="002060"/>
                </a:solidFill>
              </a:rPr>
              <a:t> </a:t>
            </a:r>
            <a:r>
              <a:rPr lang="en-GB" altLang="en-US" sz="2000" b="1" dirty="0">
                <a:solidFill>
                  <a:srgbClr val="FF0000"/>
                </a:solidFill>
              </a:rPr>
              <a:t>Among Grains Trade Convention (</a:t>
            </a:r>
            <a:r>
              <a:rPr lang="en-GB" altLang="en-US" sz="1400" b="1" dirty="0">
                <a:solidFill>
                  <a:srgbClr val="FF0000"/>
                </a:solidFill>
              </a:rPr>
              <a:t> </a:t>
            </a:r>
            <a:r>
              <a:rPr lang="en-GB" altLang="en-US" sz="2000" b="1" dirty="0" err="1">
                <a:solidFill>
                  <a:srgbClr val="FF0000"/>
                </a:solidFill>
              </a:rPr>
              <a:t>GTC</a:t>
            </a:r>
            <a:r>
              <a:rPr lang="en-GB" altLang="en-US" sz="2000" b="1" dirty="0">
                <a:solidFill>
                  <a:srgbClr val="FF0000"/>
                </a:solidFill>
              </a:rPr>
              <a:t>) objectives: </a:t>
            </a:r>
          </a:p>
          <a:p>
            <a:pPr eaLnBrk="1" hangingPunct="1">
              <a:spcBef>
                <a:spcPct val="30000"/>
              </a:spcBef>
              <a:buFontTx/>
              <a:buNone/>
            </a:pPr>
            <a:r>
              <a:rPr lang="en-GB" altLang="en-US" sz="2000" dirty="0">
                <a:solidFill>
                  <a:schemeClr val="tx1"/>
                </a:solidFill>
              </a:rPr>
              <a:t>	</a:t>
            </a:r>
            <a:r>
              <a:rPr lang="en-GB" altLang="en-US" sz="2000" b="1" dirty="0">
                <a:solidFill>
                  <a:srgbClr val="002060"/>
                </a:solidFill>
              </a:rPr>
              <a:t>- contribute to the stability of international grain markets</a:t>
            </a:r>
          </a:p>
          <a:p>
            <a:pPr eaLnBrk="1" hangingPunct="1">
              <a:spcBef>
                <a:spcPct val="30000"/>
              </a:spcBef>
              <a:buFontTx/>
              <a:buNone/>
            </a:pPr>
            <a:r>
              <a:rPr lang="en-GB" altLang="en-US" sz="2000" b="1" dirty="0">
                <a:solidFill>
                  <a:srgbClr val="002060"/>
                </a:solidFill>
              </a:rPr>
              <a:t>	- enhance world food security</a:t>
            </a:r>
          </a:p>
          <a:p>
            <a:pPr eaLnBrk="1" hangingPunct="1">
              <a:spcBef>
                <a:spcPct val="30000"/>
              </a:spcBef>
              <a:buFontTx/>
              <a:buNone/>
            </a:pPr>
            <a:r>
              <a:rPr lang="en-GB" altLang="en-US" sz="2000" b="1" dirty="0">
                <a:solidFill>
                  <a:srgbClr val="002060"/>
                </a:solidFill>
              </a:rPr>
              <a:t>	- provide a forum for the exchange of information</a:t>
            </a:r>
          </a:p>
          <a:p>
            <a:pPr eaLnBrk="1" hangingPunct="1">
              <a:spcBef>
                <a:spcPct val="50000"/>
              </a:spcBef>
              <a:buFontTx/>
              <a:buNone/>
            </a:pPr>
            <a:r>
              <a:rPr lang="en-GB" altLang="en-US" sz="2000" b="1" dirty="0">
                <a:solidFill>
                  <a:srgbClr val="002060"/>
                </a:solidFill>
              </a:rPr>
              <a:t>• Its Articles and Rules set out members’ reporting obligations, including supply and demand, changes in national grain policies and export prices, covering wheat, maize, barley, sorghum, oats, rye, other grains, rice and oilseeds and their products.</a:t>
            </a:r>
          </a:p>
          <a:p>
            <a:pPr eaLnBrk="1" hangingPunct="1">
              <a:spcBef>
                <a:spcPct val="0"/>
              </a:spcBef>
              <a:buFontTx/>
              <a:buNone/>
            </a:pPr>
            <a:endParaRPr lang="en-GB" altLang="en-US" sz="2000" b="1" dirty="0">
              <a:solidFill>
                <a:srgbClr val="002060"/>
              </a:solidFill>
            </a:endParaRPr>
          </a:p>
          <a:p>
            <a:pPr eaLnBrk="1" hangingPunct="1">
              <a:spcBef>
                <a:spcPct val="0"/>
              </a:spcBef>
              <a:buFontTx/>
              <a:buNone/>
            </a:pPr>
            <a:r>
              <a:rPr lang="en-GB" altLang="en-US" sz="2000" b="1" dirty="0">
                <a:solidFill>
                  <a:srgbClr val="002060"/>
                </a:solidFill>
              </a:rPr>
              <a:t>• </a:t>
            </a:r>
            <a:r>
              <a:rPr lang="en-GB" altLang="en-US" sz="2000" b="1" dirty="0">
                <a:solidFill>
                  <a:srgbClr val="FF0000"/>
                </a:solidFill>
              </a:rPr>
              <a:t>Membership  (as of March 2013)</a:t>
            </a:r>
          </a:p>
          <a:p>
            <a:pPr eaLnBrk="1" hangingPunct="1">
              <a:spcBef>
                <a:spcPct val="0"/>
              </a:spcBef>
              <a:buFontTx/>
              <a:buNone/>
            </a:pPr>
            <a:r>
              <a:rPr lang="en-GB" altLang="en-US" sz="2000" b="1" dirty="0">
                <a:solidFill>
                  <a:srgbClr val="002060"/>
                </a:solidFill>
              </a:rPr>
              <a:t>Algeria, Argentina, Australia, Canada, Côte d’Ivoire, Cuba, Egypt (Arab Rep.), European Union, India, Iran (Islamic Rep.), Iraq, Japan, Kazakhstan, Kenya, Korea (Rep.), Morocco, Norway, Pakistan, Russian Federation, Saudi Arabia, South Africa, Switzerland, Tunisia, Turkey, Ukraine, United States, Vatican City.</a:t>
            </a:r>
          </a:p>
        </p:txBody>
      </p:sp>
      <p:sp>
        <p:nvSpPr>
          <p:cNvPr id="3075" name="Text Box 84"/>
          <p:cNvSpPr txBox="1">
            <a:spLocks noChangeArrowheads="1"/>
          </p:cNvSpPr>
          <p:nvPr/>
        </p:nvSpPr>
        <p:spPr bwMode="auto">
          <a:xfrm>
            <a:off x="3317875" y="260350"/>
            <a:ext cx="2611438" cy="461963"/>
          </a:xfrm>
          <a:prstGeom prst="rect">
            <a:avLst/>
          </a:prstGeom>
          <a:noFill/>
          <a:ln>
            <a:noFill/>
          </a:ln>
          <a:effectLst/>
          <a:extLst>
            <a:ext uri="{909E8E84-426E-40DD-AFC4-6F175D3DCCD1}">
              <a14:hiddenFill xmlns:a14="http://schemas.microsoft.com/office/drawing/2010/main">
                <a:solidFill>
                  <a:srgbClr val="0033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sz="3200">
                <a:solidFill>
                  <a:schemeClr val="bg2"/>
                </a:solidFill>
                <a:latin typeface="Arial" charset="0"/>
              </a:defRPr>
            </a:lvl1pPr>
            <a:lvl2pPr marL="742950" indent="-285750" algn="l" eaLnBrk="0" hangingPunct="0">
              <a:spcBef>
                <a:spcPct val="20000"/>
              </a:spcBef>
              <a:buChar char="–"/>
              <a:defRPr sz="2800">
                <a:solidFill>
                  <a:schemeClr val="bg2"/>
                </a:solidFill>
                <a:latin typeface="Arial" charset="0"/>
              </a:defRPr>
            </a:lvl2pPr>
            <a:lvl3pPr marL="1143000" indent="-228600" algn="l" eaLnBrk="0" hangingPunct="0">
              <a:spcBef>
                <a:spcPct val="20000"/>
              </a:spcBef>
              <a:buChar char="•"/>
              <a:defRPr sz="2400">
                <a:solidFill>
                  <a:schemeClr val="bg2"/>
                </a:solidFill>
                <a:latin typeface="Arial" charset="0"/>
              </a:defRPr>
            </a:lvl3pPr>
            <a:lvl4pPr marL="1600200" indent="-228600" algn="l" eaLnBrk="0" hangingPunct="0">
              <a:spcBef>
                <a:spcPct val="20000"/>
              </a:spcBef>
              <a:buChar char="–"/>
              <a:defRPr sz="2000">
                <a:solidFill>
                  <a:schemeClr val="bg2"/>
                </a:solidFill>
                <a:latin typeface="Arial" charset="0"/>
              </a:defRPr>
            </a:lvl4pPr>
            <a:lvl5pPr marL="2057400" indent="-228600" algn="l" eaLnBrk="0" hangingPunct="0">
              <a:spcBef>
                <a:spcPct val="20000"/>
              </a:spcBef>
              <a:buChar char="»"/>
              <a:defRPr sz="2000">
                <a:solidFill>
                  <a:schemeClr val="bg2"/>
                </a:solidFill>
                <a:latin typeface="Arial" charset="0"/>
              </a:defRPr>
            </a:lvl5pPr>
            <a:lvl6pPr marL="2514600" indent="-228600" eaLnBrk="0" fontAlgn="base" hangingPunct="0">
              <a:spcBef>
                <a:spcPct val="20000"/>
              </a:spcBef>
              <a:spcAft>
                <a:spcPct val="0"/>
              </a:spcAft>
              <a:buChar char="»"/>
              <a:defRPr sz="2000">
                <a:solidFill>
                  <a:schemeClr val="bg2"/>
                </a:solidFill>
                <a:latin typeface="Arial" charset="0"/>
              </a:defRPr>
            </a:lvl6pPr>
            <a:lvl7pPr marL="2971800" indent="-228600" eaLnBrk="0" fontAlgn="base" hangingPunct="0">
              <a:spcBef>
                <a:spcPct val="20000"/>
              </a:spcBef>
              <a:spcAft>
                <a:spcPct val="0"/>
              </a:spcAft>
              <a:buChar char="»"/>
              <a:defRPr sz="2000">
                <a:solidFill>
                  <a:schemeClr val="bg2"/>
                </a:solidFill>
                <a:latin typeface="Arial" charset="0"/>
              </a:defRPr>
            </a:lvl7pPr>
            <a:lvl8pPr marL="3429000" indent="-228600" eaLnBrk="0" fontAlgn="base" hangingPunct="0">
              <a:spcBef>
                <a:spcPct val="20000"/>
              </a:spcBef>
              <a:spcAft>
                <a:spcPct val="0"/>
              </a:spcAft>
              <a:buChar char="»"/>
              <a:defRPr sz="2000">
                <a:solidFill>
                  <a:schemeClr val="bg2"/>
                </a:solidFill>
                <a:latin typeface="Arial" charset="0"/>
              </a:defRPr>
            </a:lvl8pPr>
            <a:lvl9pPr marL="3886200" indent="-228600" eaLnBrk="0" fontAlgn="base" hangingPunct="0">
              <a:spcBef>
                <a:spcPct val="20000"/>
              </a:spcBef>
              <a:spcAft>
                <a:spcPct val="0"/>
              </a:spcAft>
              <a:buChar char="»"/>
              <a:defRPr sz="2000">
                <a:solidFill>
                  <a:schemeClr val="bg2"/>
                </a:solidFill>
                <a:latin typeface="Arial" charset="0"/>
              </a:defRPr>
            </a:lvl9pPr>
          </a:lstStyle>
          <a:p>
            <a:pPr algn="ctr" eaLnBrk="1" hangingPunct="1">
              <a:spcBef>
                <a:spcPct val="0"/>
              </a:spcBef>
              <a:buFontTx/>
              <a:buNone/>
            </a:pPr>
            <a:r>
              <a:rPr lang="en-GB" altLang="en-US" sz="2400" b="1" dirty="0">
                <a:solidFill>
                  <a:schemeClr val="tx1"/>
                </a:solidFill>
              </a:rPr>
              <a:t>ABOUT THE IGC</a:t>
            </a:r>
          </a:p>
        </p:txBody>
      </p:sp>
    </p:spTree>
    <p:extLst>
      <p:ext uri="{BB962C8B-B14F-4D97-AF65-F5344CB8AC3E}">
        <p14:creationId xmlns:p14="http://schemas.microsoft.com/office/powerpoint/2010/main" val="1785731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smtClean="0">
                <a:solidFill>
                  <a:schemeClr val="tx1"/>
                </a:solidFill>
              </a:rPr>
              <a:t>Wheat: </a:t>
            </a:r>
            <a:r>
              <a:rPr lang="en-GB" altLang="en-US" b="1" dirty="0">
                <a:solidFill>
                  <a:schemeClr val="tx1"/>
                </a:solidFill>
              </a:rPr>
              <a:t>A </a:t>
            </a:r>
            <a:r>
              <a:rPr lang="en-GB" altLang="en-US" b="1" dirty="0" smtClean="0">
                <a:solidFill>
                  <a:schemeClr val="tx1"/>
                </a:solidFill>
              </a:rPr>
              <a:t>record breaking year</a:t>
            </a:r>
            <a:endParaRPr lang="en-GB" dirty="0">
              <a:solidFill>
                <a:schemeClr val="tx1"/>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070194036"/>
              </p:ext>
            </p:extLst>
          </p:nvPr>
        </p:nvGraphicFramePr>
        <p:xfrm>
          <a:off x="453008" y="1471455"/>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2126572590"/>
              </p:ext>
            </p:extLst>
          </p:nvPr>
        </p:nvGraphicFramePr>
        <p:xfrm>
          <a:off x="4644008" y="1471455"/>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bwMode="auto">
          <a:xfrm>
            <a:off x="2627783" y="5996027"/>
            <a:ext cx="576064" cy="3600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5063524" y="5997014"/>
            <a:ext cx="576064" cy="360040"/>
          </a:xfrm>
          <a:prstGeom prst="rect">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9" name="TextBox 8"/>
          <p:cNvSpPr txBox="1"/>
          <p:nvPr/>
        </p:nvSpPr>
        <p:spPr>
          <a:xfrm>
            <a:off x="3275855" y="6015110"/>
            <a:ext cx="1691489" cy="338554"/>
          </a:xfrm>
          <a:prstGeom prst="rect">
            <a:avLst/>
          </a:prstGeom>
          <a:noFill/>
        </p:spPr>
        <p:txBody>
          <a:bodyPr wrap="none" rtlCol="0">
            <a:spAutoFit/>
          </a:bodyPr>
          <a:lstStyle/>
          <a:p>
            <a:r>
              <a:rPr lang="en-GB" sz="1600" dirty="0" smtClean="0">
                <a:solidFill>
                  <a:srgbClr val="002060"/>
                </a:solidFill>
              </a:rPr>
              <a:t>Major exporters*</a:t>
            </a:r>
            <a:endParaRPr lang="en-GB" sz="1600" dirty="0">
              <a:solidFill>
                <a:srgbClr val="002060"/>
              </a:solidFill>
            </a:endParaRPr>
          </a:p>
        </p:txBody>
      </p:sp>
      <p:sp>
        <p:nvSpPr>
          <p:cNvPr id="10" name="TextBox 9"/>
          <p:cNvSpPr txBox="1"/>
          <p:nvPr/>
        </p:nvSpPr>
        <p:spPr>
          <a:xfrm>
            <a:off x="5796135" y="6015110"/>
            <a:ext cx="801823" cy="338554"/>
          </a:xfrm>
          <a:prstGeom prst="rect">
            <a:avLst/>
          </a:prstGeom>
          <a:noFill/>
        </p:spPr>
        <p:txBody>
          <a:bodyPr wrap="none" rtlCol="0">
            <a:spAutoFit/>
          </a:bodyPr>
          <a:lstStyle/>
          <a:p>
            <a:r>
              <a:rPr lang="en-GB" sz="1600" dirty="0" smtClean="0">
                <a:solidFill>
                  <a:srgbClr val="002060"/>
                </a:solidFill>
              </a:rPr>
              <a:t>Others</a:t>
            </a:r>
            <a:endParaRPr lang="en-GB" sz="1600" dirty="0">
              <a:solidFill>
                <a:srgbClr val="002060"/>
              </a:solidFill>
            </a:endParaRPr>
          </a:p>
        </p:txBody>
      </p:sp>
      <p:sp>
        <p:nvSpPr>
          <p:cNvPr id="11" name="TextBox 10"/>
          <p:cNvSpPr txBox="1"/>
          <p:nvPr/>
        </p:nvSpPr>
        <p:spPr>
          <a:xfrm>
            <a:off x="829856" y="1102123"/>
            <a:ext cx="3595856" cy="369332"/>
          </a:xfrm>
          <a:prstGeom prst="rect">
            <a:avLst/>
          </a:prstGeom>
          <a:noFill/>
        </p:spPr>
        <p:txBody>
          <a:bodyPr wrap="none" rtlCol="0">
            <a:spAutoFit/>
          </a:bodyPr>
          <a:lstStyle/>
          <a:p>
            <a:r>
              <a:rPr lang="en-GB" b="1" dirty="0" smtClean="0">
                <a:solidFill>
                  <a:srgbClr val="002060"/>
                </a:solidFill>
              </a:rPr>
              <a:t>Global production highest ever</a:t>
            </a:r>
            <a:endParaRPr lang="en-GB" b="1" dirty="0">
              <a:solidFill>
                <a:srgbClr val="002060"/>
              </a:solidFill>
            </a:endParaRPr>
          </a:p>
        </p:txBody>
      </p:sp>
      <p:sp>
        <p:nvSpPr>
          <p:cNvPr id="12" name="TextBox 11"/>
          <p:cNvSpPr txBox="1"/>
          <p:nvPr/>
        </p:nvSpPr>
        <p:spPr>
          <a:xfrm>
            <a:off x="4932040" y="963623"/>
            <a:ext cx="4014882" cy="646331"/>
          </a:xfrm>
          <a:prstGeom prst="rect">
            <a:avLst/>
          </a:prstGeom>
          <a:noFill/>
        </p:spPr>
        <p:txBody>
          <a:bodyPr wrap="none" rtlCol="0">
            <a:spAutoFit/>
          </a:bodyPr>
          <a:lstStyle/>
          <a:p>
            <a:pPr algn="ctr"/>
            <a:r>
              <a:rPr lang="en-GB" b="1" dirty="0" smtClean="0">
                <a:solidFill>
                  <a:srgbClr val="002060"/>
                </a:solidFill>
              </a:rPr>
              <a:t>World all-wheat trade likely record:</a:t>
            </a:r>
          </a:p>
          <a:p>
            <a:pPr algn="ctr"/>
            <a:r>
              <a:rPr lang="en-GB" b="1" dirty="0" smtClean="0">
                <a:solidFill>
                  <a:srgbClr val="002060"/>
                </a:solidFill>
              </a:rPr>
              <a:t>major exporters sales rise</a:t>
            </a:r>
            <a:endParaRPr lang="en-GB" b="1" dirty="0">
              <a:solidFill>
                <a:srgbClr val="002060"/>
              </a:solidFill>
            </a:endParaRPr>
          </a:p>
        </p:txBody>
      </p:sp>
      <p:sp>
        <p:nvSpPr>
          <p:cNvPr id="3" name="TextBox 2"/>
          <p:cNvSpPr txBox="1"/>
          <p:nvPr/>
        </p:nvSpPr>
        <p:spPr>
          <a:xfrm>
            <a:off x="2505959" y="6476727"/>
            <a:ext cx="4852162" cy="276999"/>
          </a:xfrm>
          <a:prstGeom prst="rect">
            <a:avLst/>
          </a:prstGeom>
          <a:noFill/>
        </p:spPr>
        <p:txBody>
          <a:bodyPr wrap="none" rtlCol="0">
            <a:spAutoFit/>
          </a:bodyPr>
          <a:lstStyle/>
          <a:p>
            <a:r>
              <a:rPr lang="en-GB" sz="1200" dirty="0" smtClean="0">
                <a:solidFill>
                  <a:schemeClr val="bg1">
                    <a:lumMod val="50000"/>
                  </a:schemeClr>
                </a:solidFill>
              </a:rPr>
              <a:t>*Argentina, Australia, Canada, EU, Kazakhstan, Russia, Ukraine, US</a:t>
            </a:r>
            <a:endParaRPr lang="en-GB" sz="1200" dirty="0">
              <a:solidFill>
                <a:schemeClr val="bg1">
                  <a:lumMod val="50000"/>
                </a:schemeClr>
              </a:solidFill>
            </a:endParaRPr>
          </a:p>
        </p:txBody>
      </p:sp>
    </p:spTree>
    <p:extLst>
      <p:ext uri="{BB962C8B-B14F-4D97-AF65-F5344CB8AC3E}">
        <p14:creationId xmlns:p14="http://schemas.microsoft.com/office/powerpoint/2010/main" val="152183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World wheat trade: Who is buying?</a:t>
            </a:r>
            <a:endParaRPr lang="en-GB" b="1" dirty="0">
              <a:solidFill>
                <a:schemeClr val="tx1"/>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056723786"/>
              </p:ext>
            </p:extLst>
          </p:nvPr>
        </p:nvGraphicFramePr>
        <p:xfrm>
          <a:off x="251520" y="1988840"/>
          <a:ext cx="4541584" cy="4079240"/>
        </p:xfrm>
        <a:graphic>
          <a:graphicData uri="http://schemas.openxmlformats.org/drawingml/2006/table">
            <a:tbl>
              <a:tblPr firstRow="1" bandRow="1">
                <a:tableStyleId>{5C22544A-7EE6-4342-B048-85BDC9FD1C3A}</a:tableStyleId>
              </a:tblPr>
              <a:tblGrid>
                <a:gridCol w="1313180"/>
                <a:gridCol w="805244"/>
                <a:gridCol w="807720"/>
                <a:gridCol w="807720"/>
                <a:gridCol w="807720"/>
              </a:tblGrid>
              <a:tr h="370840">
                <a:tc>
                  <a:txBody>
                    <a:bodyPr/>
                    <a:lstStyle/>
                    <a:p>
                      <a:r>
                        <a:rPr lang="en-GB" dirty="0" smtClean="0"/>
                        <a:t>m. tons</a:t>
                      </a:r>
                      <a:endParaRPr lang="en-GB" dirty="0"/>
                    </a:p>
                  </a:txBody>
                  <a:tcPr/>
                </a:tc>
                <a:tc>
                  <a:txBody>
                    <a:bodyPr/>
                    <a:lstStyle/>
                    <a:p>
                      <a:r>
                        <a:rPr lang="en-GB" dirty="0" smtClean="0"/>
                        <a:t>11/12</a:t>
                      </a:r>
                      <a:endParaRPr lang="en-GB" dirty="0"/>
                    </a:p>
                  </a:txBody>
                  <a:tcPr/>
                </a:tc>
                <a:tc>
                  <a:txBody>
                    <a:bodyPr/>
                    <a:lstStyle/>
                    <a:p>
                      <a:r>
                        <a:rPr lang="en-GB" dirty="0" smtClean="0"/>
                        <a:t>12/13</a:t>
                      </a:r>
                      <a:endParaRPr lang="en-GB" dirty="0"/>
                    </a:p>
                  </a:txBody>
                  <a:tcPr/>
                </a:tc>
                <a:tc>
                  <a:txBody>
                    <a:bodyPr/>
                    <a:lstStyle/>
                    <a:p>
                      <a:r>
                        <a:rPr lang="en-GB" dirty="0" smtClean="0"/>
                        <a:t>13/14</a:t>
                      </a:r>
                      <a:endParaRPr lang="en-GB" dirty="0"/>
                    </a:p>
                  </a:txBody>
                  <a:tcPr/>
                </a:tc>
                <a:tc>
                  <a:txBody>
                    <a:bodyPr/>
                    <a:lstStyle/>
                    <a:p>
                      <a:pPr algn="ctr"/>
                      <a:r>
                        <a:rPr lang="en-GB" dirty="0" smtClean="0"/>
                        <a:t>+/-</a:t>
                      </a:r>
                      <a:endParaRPr lang="en-GB" dirty="0"/>
                    </a:p>
                  </a:txBody>
                  <a:tcPr/>
                </a:tc>
              </a:tr>
              <a:tr h="370840">
                <a:tc>
                  <a:txBody>
                    <a:bodyPr/>
                    <a:lstStyle/>
                    <a:p>
                      <a:r>
                        <a:rPr lang="en-GB" b="1" dirty="0" smtClean="0"/>
                        <a:t>China</a:t>
                      </a:r>
                      <a:endParaRPr lang="en-GB" b="1" dirty="0"/>
                    </a:p>
                  </a:txBody>
                  <a:tcPr>
                    <a:solidFill>
                      <a:schemeClr val="accent6">
                        <a:lumMod val="20000"/>
                        <a:lumOff val="80000"/>
                      </a:schemeClr>
                    </a:solidFill>
                  </a:tcPr>
                </a:tc>
                <a:tc>
                  <a:txBody>
                    <a:bodyPr/>
                    <a:lstStyle/>
                    <a:p>
                      <a:pPr algn="ctr"/>
                      <a:r>
                        <a:rPr lang="en-GB" dirty="0" smtClean="0"/>
                        <a:t>3.0</a:t>
                      </a:r>
                      <a:endParaRPr lang="en-GB" dirty="0"/>
                    </a:p>
                  </a:txBody>
                  <a:tcPr>
                    <a:solidFill>
                      <a:schemeClr val="accent6">
                        <a:lumMod val="20000"/>
                        <a:lumOff val="80000"/>
                      </a:schemeClr>
                    </a:solidFill>
                  </a:tcPr>
                </a:tc>
                <a:tc>
                  <a:txBody>
                    <a:bodyPr/>
                    <a:lstStyle/>
                    <a:p>
                      <a:pPr algn="ctr"/>
                      <a:r>
                        <a:rPr lang="en-GB" dirty="0" smtClean="0"/>
                        <a:t>3.3</a:t>
                      </a:r>
                      <a:endParaRPr lang="en-GB" dirty="0"/>
                    </a:p>
                  </a:txBody>
                  <a:tcPr>
                    <a:solidFill>
                      <a:schemeClr val="accent6">
                        <a:lumMod val="20000"/>
                        <a:lumOff val="80000"/>
                      </a:schemeClr>
                    </a:solidFill>
                  </a:tcPr>
                </a:tc>
                <a:tc>
                  <a:txBody>
                    <a:bodyPr/>
                    <a:lstStyle/>
                    <a:p>
                      <a:pPr algn="ctr"/>
                      <a:r>
                        <a:rPr lang="en-GB" dirty="0" smtClean="0"/>
                        <a:t>8.1</a:t>
                      </a:r>
                      <a:endParaRPr lang="en-GB" dirty="0"/>
                    </a:p>
                  </a:txBody>
                  <a:tcPr>
                    <a:solidFill>
                      <a:schemeClr val="accent6">
                        <a:lumMod val="20000"/>
                        <a:lumOff val="80000"/>
                      </a:schemeClr>
                    </a:solidFill>
                  </a:tcPr>
                </a:tc>
                <a:tc>
                  <a:txBody>
                    <a:bodyPr/>
                    <a:lstStyle/>
                    <a:p>
                      <a:pPr algn="ctr"/>
                      <a:r>
                        <a:rPr lang="en-GB" dirty="0" smtClean="0"/>
                        <a:t>+4.8</a:t>
                      </a:r>
                    </a:p>
                  </a:txBody>
                  <a:tcPr>
                    <a:solidFill>
                      <a:schemeClr val="accent6">
                        <a:lumMod val="20000"/>
                        <a:lumOff val="80000"/>
                      </a:schemeClr>
                    </a:solidFill>
                  </a:tcPr>
                </a:tc>
              </a:tr>
              <a:tr h="370840">
                <a:tc>
                  <a:txBody>
                    <a:bodyPr/>
                    <a:lstStyle/>
                    <a:p>
                      <a:r>
                        <a:rPr lang="en-GB" b="1" dirty="0" smtClean="0"/>
                        <a:t>Egypt</a:t>
                      </a:r>
                      <a:endParaRPr lang="en-GB" b="1" dirty="0"/>
                    </a:p>
                  </a:txBody>
                  <a:tcPr>
                    <a:solidFill>
                      <a:schemeClr val="accent6">
                        <a:lumMod val="20000"/>
                        <a:lumOff val="80000"/>
                      </a:schemeClr>
                    </a:solidFill>
                  </a:tcPr>
                </a:tc>
                <a:tc>
                  <a:txBody>
                    <a:bodyPr/>
                    <a:lstStyle/>
                    <a:p>
                      <a:pPr algn="ctr"/>
                      <a:r>
                        <a:rPr lang="en-GB" dirty="0" smtClean="0"/>
                        <a:t>11.6</a:t>
                      </a:r>
                      <a:endParaRPr lang="en-GB" dirty="0"/>
                    </a:p>
                  </a:txBody>
                  <a:tcPr>
                    <a:solidFill>
                      <a:schemeClr val="accent6">
                        <a:lumMod val="20000"/>
                        <a:lumOff val="80000"/>
                      </a:schemeClr>
                    </a:solidFill>
                  </a:tcPr>
                </a:tc>
                <a:tc>
                  <a:txBody>
                    <a:bodyPr/>
                    <a:lstStyle/>
                    <a:p>
                      <a:pPr algn="ctr"/>
                      <a:r>
                        <a:rPr lang="en-GB" dirty="0" smtClean="0"/>
                        <a:t>8.2</a:t>
                      </a:r>
                      <a:endParaRPr lang="en-GB" dirty="0"/>
                    </a:p>
                  </a:txBody>
                  <a:tcPr>
                    <a:solidFill>
                      <a:schemeClr val="accent6">
                        <a:lumMod val="20000"/>
                        <a:lumOff val="80000"/>
                      </a:schemeClr>
                    </a:solidFill>
                  </a:tcPr>
                </a:tc>
                <a:tc>
                  <a:txBody>
                    <a:bodyPr/>
                    <a:lstStyle/>
                    <a:p>
                      <a:pPr algn="ctr"/>
                      <a:r>
                        <a:rPr lang="en-GB" dirty="0" smtClean="0"/>
                        <a:t>10.0</a:t>
                      </a:r>
                      <a:endParaRPr lang="en-GB" dirty="0"/>
                    </a:p>
                  </a:txBody>
                  <a:tcPr>
                    <a:solidFill>
                      <a:schemeClr val="accent6">
                        <a:lumMod val="20000"/>
                        <a:lumOff val="80000"/>
                      </a:schemeClr>
                    </a:solidFill>
                  </a:tcPr>
                </a:tc>
                <a:tc>
                  <a:txBody>
                    <a:bodyPr/>
                    <a:lstStyle/>
                    <a:p>
                      <a:pPr algn="ctr"/>
                      <a:r>
                        <a:rPr lang="en-GB" dirty="0" smtClean="0"/>
                        <a:t>+1.8</a:t>
                      </a:r>
                      <a:endParaRPr lang="en-GB" dirty="0"/>
                    </a:p>
                  </a:txBody>
                  <a:tcPr>
                    <a:solidFill>
                      <a:schemeClr val="accent6">
                        <a:lumMod val="20000"/>
                        <a:lumOff val="80000"/>
                      </a:schemeClr>
                    </a:solidFill>
                  </a:tcPr>
                </a:tc>
              </a:tr>
              <a:tr h="370840">
                <a:tc>
                  <a:txBody>
                    <a:bodyPr/>
                    <a:lstStyle/>
                    <a:p>
                      <a:r>
                        <a:rPr lang="en-GB" b="1" dirty="0" smtClean="0"/>
                        <a:t>US</a:t>
                      </a:r>
                      <a:endParaRPr lang="en-GB" b="1" dirty="0"/>
                    </a:p>
                  </a:txBody>
                  <a:tcPr>
                    <a:solidFill>
                      <a:schemeClr val="accent6">
                        <a:lumMod val="20000"/>
                        <a:lumOff val="80000"/>
                      </a:schemeClr>
                    </a:solidFill>
                  </a:tcPr>
                </a:tc>
                <a:tc>
                  <a:txBody>
                    <a:bodyPr/>
                    <a:lstStyle/>
                    <a:p>
                      <a:pPr algn="ctr"/>
                      <a:r>
                        <a:rPr lang="en-GB" dirty="0" smtClean="0"/>
                        <a:t>2.5</a:t>
                      </a:r>
                      <a:endParaRPr lang="en-GB" dirty="0"/>
                    </a:p>
                  </a:txBody>
                  <a:tcPr>
                    <a:solidFill>
                      <a:schemeClr val="accent6">
                        <a:lumMod val="20000"/>
                        <a:lumOff val="80000"/>
                      </a:schemeClr>
                    </a:solidFill>
                  </a:tcPr>
                </a:tc>
                <a:tc>
                  <a:txBody>
                    <a:bodyPr/>
                    <a:lstStyle/>
                    <a:p>
                      <a:pPr algn="ctr"/>
                      <a:r>
                        <a:rPr lang="en-GB" dirty="0" smtClean="0"/>
                        <a:t>3.0</a:t>
                      </a:r>
                      <a:endParaRPr lang="en-GB" dirty="0"/>
                    </a:p>
                  </a:txBody>
                  <a:tcPr>
                    <a:solidFill>
                      <a:schemeClr val="accent6">
                        <a:lumMod val="20000"/>
                        <a:lumOff val="80000"/>
                      </a:schemeClr>
                    </a:solidFill>
                  </a:tcPr>
                </a:tc>
                <a:tc>
                  <a:txBody>
                    <a:bodyPr/>
                    <a:lstStyle/>
                    <a:p>
                      <a:pPr algn="ctr"/>
                      <a:r>
                        <a:rPr lang="en-GB" dirty="0" smtClean="0"/>
                        <a:t>4.1</a:t>
                      </a:r>
                      <a:endParaRPr lang="en-GB" dirty="0"/>
                    </a:p>
                  </a:txBody>
                  <a:tcPr>
                    <a:solidFill>
                      <a:schemeClr val="accent6">
                        <a:lumMod val="20000"/>
                        <a:lumOff val="80000"/>
                      </a:schemeClr>
                    </a:solidFill>
                  </a:tcPr>
                </a:tc>
                <a:tc>
                  <a:txBody>
                    <a:bodyPr/>
                    <a:lstStyle/>
                    <a:p>
                      <a:pPr algn="ctr"/>
                      <a:r>
                        <a:rPr lang="en-GB" dirty="0" smtClean="0"/>
                        <a:t>+1.1</a:t>
                      </a:r>
                      <a:endParaRPr lang="en-GB" dirty="0"/>
                    </a:p>
                  </a:txBody>
                  <a:tcPr>
                    <a:solidFill>
                      <a:schemeClr val="accent6">
                        <a:lumMod val="20000"/>
                        <a:lumOff val="80000"/>
                      </a:schemeClr>
                    </a:solidFill>
                  </a:tcPr>
                </a:tc>
              </a:tr>
              <a:tr h="370840">
                <a:tc>
                  <a:txBody>
                    <a:bodyPr/>
                    <a:lstStyle/>
                    <a:p>
                      <a:r>
                        <a:rPr lang="en-GB" b="1" dirty="0" smtClean="0"/>
                        <a:t>S Arabia</a:t>
                      </a:r>
                      <a:endParaRPr lang="en-GB" b="1" dirty="0"/>
                    </a:p>
                  </a:txBody>
                  <a:tcPr>
                    <a:solidFill>
                      <a:schemeClr val="accent6">
                        <a:lumMod val="20000"/>
                        <a:lumOff val="80000"/>
                      </a:schemeClr>
                    </a:solidFill>
                  </a:tcPr>
                </a:tc>
                <a:tc>
                  <a:txBody>
                    <a:bodyPr/>
                    <a:lstStyle/>
                    <a:p>
                      <a:pPr algn="ctr"/>
                      <a:r>
                        <a:rPr lang="en-GB" dirty="0" smtClean="0"/>
                        <a:t>2.9</a:t>
                      </a:r>
                      <a:endParaRPr lang="en-GB" dirty="0"/>
                    </a:p>
                  </a:txBody>
                  <a:tcPr>
                    <a:solidFill>
                      <a:schemeClr val="accent6">
                        <a:lumMod val="20000"/>
                        <a:lumOff val="80000"/>
                      </a:schemeClr>
                    </a:solidFill>
                  </a:tcPr>
                </a:tc>
                <a:tc>
                  <a:txBody>
                    <a:bodyPr/>
                    <a:lstStyle/>
                    <a:p>
                      <a:pPr algn="ctr"/>
                      <a:r>
                        <a:rPr lang="en-GB" dirty="0" smtClean="0"/>
                        <a:t>2.1</a:t>
                      </a:r>
                      <a:endParaRPr lang="en-GB" dirty="0"/>
                    </a:p>
                  </a:txBody>
                  <a:tcPr>
                    <a:solidFill>
                      <a:schemeClr val="accent6">
                        <a:lumMod val="20000"/>
                        <a:lumOff val="80000"/>
                      </a:schemeClr>
                    </a:solidFill>
                  </a:tcPr>
                </a:tc>
                <a:tc>
                  <a:txBody>
                    <a:bodyPr/>
                    <a:lstStyle/>
                    <a:p>
                      <a:pPr algn="ctr"/>
                      <a:r>
                        <a:rPr lang="en-GB" dirty="0" smtClean="0"/>
                        <a:t>2.9</a:t>
                      </a:r>
                      <a:endParaRPr lang="en-GB" dirty="0"/>
                    </a:p>
                  </a:txBody>
                  <a:tcPr>
                    <a:solidFill>
                      <a:schemeClr val="accent6">
                        <a:lumMod val="20000"/>
                        <a:lumOff val="80000"/>
                      </a:schemeClr>
                    </a:solidFill>
                  </a:tcPr>
                </a:tc>
                <a:tc>
                  <a:txBody>
                    <a:bodyPr/>
                    <a:lstStyle/>
                    <a:p>
                      <a:pPr algn="ctr"/>
                      <a:r>
                        <a:rPr lang="en-GB" dirty="0" smtClean="0"/>
                        <a:t>+0.8</a:t>
                      </a:r>
                      <a:endParaRPr lang="en-GB" dirty="0"/>
                    </a:p>
                  </a:txBody>
                  <a:tcPr>
                    <a:solidFill>
                      <a:schemeClr val="accent6">
                        <a:lumMod val="20000"/>
                        <a:lumOff val="80000"/>
                      </a:schemeClr>
                    </a:solidFill>
                  </a:tcPr>
                </a:tc>
              </a:tr>
              <a:tr h="370840">
                <a:tc>
                  <a:txBody>
                    <a:bodyPr/>
                    <a:lstStyle/>
                    <a:p>
                      <a:r>
                        <a:rPr lang="en-GB" b="1" dirty="0" smtClean="0"/>
                        <a:t>Morocco</a:t>
                      </a:r>
                      <a:endParaRPr lang="en-GB" b="1" dirty="0"/>
                    </a:p>
                  </a:txBody>
                  <a:tcPr>
                    <a:solidFill>
                      <a:srgbClr val="FFCCCC"/>
                    </a:solidFill>
                  </a:tcPr>
                </a:tc>
                <a:tc>
                  <a:txBody>
                    <a:bodyPr/>
                    <a:lstStyle/>
                    <a:p>
                      <a:pPr algn="ctr"/>
                      <a:r>
                        <a:rPr lang="en-GB" dirty="0" smtClean="0"/>
                        <a:t>2.9</a:t>
                      </a:r>
                      <a:endParaRPr lang="en-GB" dirty="0"/>
                    </a:p>
                  </a:txBody>
                  <a:tcPr>
                    <a:solidFill>
                      <a:srgbClr val="FFCCCC"/>
                    </a:solidFill>
                  </a:tcPr>
                </a:tc>
                <a:tc>
                  <a:txBody>
                    <a:bodyPr/>
                    <a:lstStyle/>
                    <a:p>
                      <a:pPr algn="ctr"/>
                      <a:r>
                        <a:rPr lang="en-GB" dirty="0" smtClean="0"/>
                        <a:t>3.9</a:t>
                      </a:r>
                      <a:endParaRPr lang="en-GB" dirty="0"/>
                    </a:p>
                  </a:txBody>
                  <a:tcPr>
                    <a:solidFill>
                      <a:srgbClr val="FFCCCC"/>
                    </a:solidFill>
                  </a:tcPr>
                </a:tc>
                <a:tc>
                  <a:txBody>
                    <a:bodyPr/>
                    <a:lstStyle/>
                    <a:p>
                      <a:pPr algn="ctr"/>
                      <a:r>
                        <a:rPr lang="en-GB" dirty="0" smtClean="0"/>
                        <a:t>2.0</a:t>
                      </a:r>
                      <a:endParaRPr lang="en-GB" dirty="0"/>
                    </a:p>
                  </a:txBody>
                  <a:tcPr>
                    <a:solidFill>
                      <a:srgbClr val="FFCCCC"/>
                    </a:solidFill>
                  </a:tcPr>
                </a:tc>
                <a:tc>
                  <a:txBody>
                    <a:bodyPr/>
                    <a:lstStyle/>
                    <a:p>
                      <a:pPr algn="ctr"/>
                      <a:r>
                        <a:rPr lang="en-GB" dirty="0" smtClean="0"/>
                        <a:t>-1.9</a:t>
                      </a:r>
                      <a:endParaRPr lang="en-GB" dirty="0"/>
                    </a:p>
                  </a:txBody>
                  <a:tcPr>
                    <a:solidFill>
                      <a:srgbClr val="FFCCCC"/>
                    </a:solidFill>
                  </a:tcPr>
                </a:tc>
              </a:tr>
              <a:tr h="370840">
                <a:tc>
                  <a:txBody>
                    <a:bodyPr/>
                    <a:lstStyle/>
                    <a:p>
                      <a:r>
                        <a:rPr lang="en-GB" b="1" dirty="0" smtClean="0"/>
                        <a:t>Russia</a:t>
                      </a:r>
                      <a:endParaRPr lang="en-GB" b="1" dirty="0"/>
                    </a:p>
                  </a:txBody>
                  <a:tcPr>
                    <a:solidFill>
                      <a:srgbClr val="FFCCCC"/>
                    </a:solidFill>
                  </a:tcPr>
                </a:tc>
                <a:tc>
                  <a:txBody>
                    <a:bodyPr/>
                    <a:lstStyle/>
                    <a:p>
                      <a:pPr algn="ctr"/>
                      <a:r>
                        <a:rPr lang="en-GB" dirty="0" smtClean="0"/>
                        <a:t>0.4</a:t>
                      </a:r>
                      <a:endParaRPr lang="en-GB" dirty="0"/>
                    </a:p>
                  </a:txBody>
                  <a:tcPr>
                    <a:solidFill>
                      <a:srgbClr val="FFCCCC"/>
                    </a:solidFill>
                  </a:tcPr>
                </a:tc>
                <a:tc>
                  <a:txBody>
                    <a:bodyPr/>
                    <a:lstStyle/>
                    <a:p>
                      <a:pPr algn="ctr"/>
                      <a:r>
                        <a:rPr lang="en-GB" dirty="0" smtClean="0"/>
                        <a:t>1.4</a:t>
                      </a:r>
                      <a:endParaRPr lang="en-GB" dirty="0"/>
                    </a:p>
                  </a:txBody>
                  <a:tcPr>
                    <a:solidFill>
                      <a:srgbClr val="FFCCCC"/>
                    </a:solidFill>
                  </a:tcPr>
                </a:tc>
                <a:tc>
                  <a:txBody>
                    <a:bodyPr/>
                    <a:lstStyle/>
                    <a:p>
                      <a:pPr algn="ctr"/>
                      <a:r>
                        <a:rPr lang="en-GB" dirty="0" smtClean="0"/>
                        <a:t>0.4</a:t>
                      </a:r>
                      <a:endParaRPr lang="en-GB" dirty="0"/>
                    </a:p>
                  </a:txBody>
                  <a:tcPr>
                    <a:solidFill>
                      <a:srgbClr val="FFCCCC"/>
                    </a:solidFill>
                  </a:tcPr>
                </a:tc>
                <a:tc>
                  <a:txBody>
                    <a:bodyPr/>
                    <a:lstStyle/>
                    <a:p>
                      <a:pPr algn="ctr"/>
                      <a:r>
                        <a:rPr lang="en-GB" dirty="0" smtClean="0"/>
                        <a:t>-1.0</a:t>
                      </a:r>
                      <a:endParaRPr lang="en-GB" dirty="0"/>
                    </a:p>
                  </a:txBody>
                  <a:tcPr>
                    <a:solidFill>
                      <a:srgbClr val="FFCCCC"/>
                    </a:solidFill>
                  </a:tcPr>
                </a:tc>
              </a:tr>
              <a:tr h="370840">
                <a:tc>
                  <a:txBody>
                    <a:bodyPr/>
                    <a:lstStyle/>
                    <a:p>
                      <a:r>
                        <a:rPr lang="en-GB" b="1" dirty="0" smtClean="0"/>
                        <a:t>EU</a:t>
                      </a:r>
                      <a:endParaRPr lang="en-GB" b="1" dirty="0"/>
                    </a:p>
                  </a:txBody>
                  <a:tcPr>
                    <a:solidFill>
                      <a:srgbClr val="FFCCCC"/>
                    </a:solidFill>
                  </a:tcPr>
                </a:tc>
                <a:tc>
                  <a:txBody>
                    <a:bodyPr/>
                    <a:lstStyle/>
                    <a:p>
                      <a:pPr algn="ctr"/>
                      <a:r>
                        <a:rPr lang="en-GB" dirty="0" smtClean="0"/>
                        <a:t>7.2</a:t>
                      </a:r>
                      <a:endParaRPr lang="en-GB" dirty="0"/>
                    </a:p>
                  </a:txBody>
                  <a:tcPr>
                    <a:solidFill>
                      <a:srgbClr val="FFCCCC"/>
                    </a:solidFill>
                  </a:tcPr>
                </a:tc>
                <a:tc>
                  <a:txBody>
                    <a:bodyPr/>
                    <a:lstStyle/>
                    <a:p>
                      <a:pPr algn="ctr"/>
                      <a:r>
                        <a:rPr lang="en-GB" dirty="0" smtClean="0"/>
                        <a:t>5.3</a:t>
                      </a:r>
                      <a:endParaRPr lang="en-GB" dirty="0"/>
                    </a:p>
                  </a:txBody>
                  <a:tcPr>
                    <a:solidFill>
                      <a:srgbClr val="FFCCCC"/>
                    </a:solidFill>
                  </a:tcPr>
                </a:tc>
                <a:tc>
                  <a:txBody>
                    <a:bodyPr/>
                    <a:lstStyle/>
                    <a:p>
                      <a:pPr algn="ctr"/>
                      <a:r>
                        <a:rPr lang="en-GB" dirty="0" smtClean="0"/>
                        <a:t>4.3</a:t>
                      </a:r>
                      <a:endParaRPr lang="en-GB" dirty="0"/>
                    </a:p>
                  </a:txBody>
                  <a:tcPr>
                    <a:solidFill>
                      <a:srgbClr val="FFCCCC"/>
                    </a:solidFill>
                  </a:tcPr>
                </a:tc>
                <a:tc>
                  <a:txBody>
                    <a:bodyPr/>
                    <a:lstStyle/>
                    <a:p>
                      <a:pPr algn="ctr"/>
                      <a:r>
                        <a:rPr lang="en-GB" dirty="0" smtClean="0"/>
                        <a:t>-1.0</a:t>
                      </a:r>
                      <a:endParaRPr lang="en-GB" dirty="0"/>
                    </a:p>
                  </a:txBody>
                  <a:tcPr>
                    <a:solidFill>
                      <a:srgbClr val="FFCCCC"/>
                    </a:solidFill>
                  </a:tcPr>
                </a:tc>
              </a:tr>
              <a:tr h="370840">
                <a:tc>
                  <a:txBody>
                    <a:bodyPr/>
                    <a:lstStyle/>
                    <a:p>
                      <a:r>
                        <a:rPr lang="en-GB" b="1" dirty="0" smtClean="0"/>
                        <a:t>S Korea</a:t>
                      </a:r>
                      <a:endParaRPr lang="en-GB" b="1" dirty="0"/>
                    </a:p>
                  </a:txBody>
                  <a:tcPr>
                    <a:solidFill>
                      <a:srgbClr val="FFCCCC"/>
                    </a:solidFill>
                  </a:tcPr>
                </a:tc>
                <a:tc>
                  <a:txBody>
                    <a:bodyPr/>
                    <a:lstStyle/>
                    <a:p>
                      <a:pPr algn="ctr"/>
                      <a:r>
                        <a:rPr lang="en-GB" dirty="0" smtClean="0"/>
                        <a:t>5.1</a:t>
                      </a:r>
                      <a:endParaRPr lang="en-GB" dirty="0"/>
                    </a:p>
                  </a:txBody>
                  <a:tcPr>
                    <a:solidFill>
                      <a:srgbClr val="FFCCCC"/>
                    </a:solidFill>
                  </a:tcPr>
                </a:tc>
                <a:tc>
                  <a:txBody>
                    <a:bodyPr/>
                    <a:lstStyle/>
                    <a:p>
                      <a:pPr algn="ctr"/>
                      <a:r>
                        <a:rPr lang="en-GB" dirty="0" smtClean="0"/>
                        <a:t>5.2</a:t>
                      </a:r>
                      <a:endParaRPr lang="en-GB" dirty="0"/>
                    </a:p>
                  </a:txBody>
                  <a:tcPr>
                    <a:solidFill>
                      <a:srgbClr val="FFCCCC"/>
                    </a:solidFill>
                  </a:tcPr>
                </a:tc>
                <a:tc>
                  <a:txBody>
                    <a:bodyPr/>
                    <a:lstStyle/>
                    <a:p>
                      <a:pPr algn="ctr"/>
                      <a:r>
                        <a:rPr lang="en-GB" dirty="0" smtClean="0"/>
                        <a:t>4.5</a:t>
                      </a:r>
                      <a:endParaRPr lang="en-GB" dirty="0"/>
                    </a:p>
                  </a:txBody>
                  <a:tcPr>
                    <a:solidFill>
                      <a:srgbClr val="FFCCCC"/>
                    </a:solidFill>
                  </a:tcPr>
                </a:tc>
                <a:tc>
                  <a:txBody>
                    <a:bodyPr/>
                    <a:lstStyle/>
                    <a:p>
                      <a:pPr algn="ctr"/>
                      <a:r>
                        <a:rPr lang="en-GB" dirty="0" smtClean="0"/>
                        <a:t>-0.7</a:t>
                      </a:r>
                      <a:endParaRPr lang="en-GB" dirty="0"/>
                    </a:p>
                  </a:txBody>
                  <a:tcPr>
                    <a:solidFill>
                      <a:srgbClr val="FFCCCC"/>
                    </a:solidFill>
                  </a:tcPr>
                </a:tc>
              </a:tr>
              <a:tr h="370840">
                <a:tc>
                  <a:txBody>
                    <a:bodyPr/>
                    <a:lstStyle/>
                    <a:p>
                      <a:r>
                        <a:rPr lang="en-GB" b="1" dirty="0" smtClean="0"/>
                        <a:t>Iran</a:t>
                      </a:r>
                      <a:endParaRPr lang="en-GB" b="1" dirty="0"/>
                    </a:p>
                  </a:txBody>
                  <a:tcPr>
                    <a:solidFill>
                      <a:srgbClr val="FFCCCC"/>
                    </a:solidFill>
                  </a:tcPr>
                </a:tc>
                <a:tc>
                  <a:txBody>
                    <a:bodyPr/>
                    <a:lstStyle/>
                    <a:p>
                      <a:pPr algn="ctr"/>
                      <a:r>
                        <a:rPr lang="en-GB" dirty="0" smtClean="0"/>
                        <a:t>2.5</a:t>
                      </a:r>
                      <a:endParaRPr lang="en-GB" dirty="0"/>
                    </a:p>
                  </a:txBody>
                  <a:tcPr>
                    <a:solidFill>
                      <a:srgbClr val="FFCCCC"/>
                    </a:solidFill>
                  </a:tcPr>
                </a:tc>
                <a:tc>
                  <a:txBody>
                    <a:bodyPr/>
                    <a:lstStyle/>
                    <a:p>
                      <a:pPr algn="ctr"/>
                      <a:r>
                        <a:rPr lang="en-GB" dirty="0" smtClean="0"/>
                        <a:t>5.4</a:t>
                      </a:r>
                      <a:endParaRPr lang="en-GB" dirty="0"/>
                    </a:p>
                  </a:txBody>
                  <a:tcPr>
                    <a:solidFill>
                      <a:srgbClr val="FFCCCC"/>
                    </a:solidFill>
                  </a:tcPr>
                </a:tc>
                <a:tc>
                  <a:txBody>
                    <a:bodyPr/>
                    <a:lstStyle/>
                    <a:p>
                      <a:pPr algn="ctr"/>
                      <a:r>
                        <a:rPr lang="en-GB" dirty="0" smtClean="0"/>
                        <a:t>5.0</a:t>
                      </a:r>
                      <a:endParaRPr lang="en-GB" dirty="0"/>
                    </a:p>
                  </a:txBody>
                  <a:tcPr>
                    <a:solidFill>
                      <a:srgbClr val="FFCCCC"/>
                    </a:solidFill>
                  </a:tcPr>
                </a:tc>
                <a:tc>
                  <a:txBody>
                    <a:bodyPr/>
                    <a:lstStyle/>
                    <a:p>
                      <a:pPr algn="ctr"/>
                      <a:r>
                        <a:rPr lang="en-GB" dirty="0" smtClean="0"/>
                        <a:t>-0.4</a:t>
                      </a:r>
                      <a:endParaRPr lang="en-GB" dirty="0"/>
                    </a:p>
                  </a:txBody>
                  <a:tcPr>
                    <a:solidFill>
                      <a:srgbClr val="FFCCCC"/>
                    </a:solidFill>
                  </a:tcPr>
                </a:tc>
              </a:tr>
              <a:tr h="370840">
                <a:tc>
                  <a:txBody>
                    <a:bodyPr/>
                    <a:lstStyle/>
                    <a:p>
                      <a:r>
                        <a:rPr lang="en-GB" b="1" dirty="0" smtClean="0"/>
                        <a:t>Indonesia</a:t>
                      </a:r>
                      <a:endParaRPr lang="en-GB" b="1" dirty="0"/>
                    </a:p>
                  </a:txBody>
                  <a:tcPr>
                    <a:solidFill>
                      <a:srgbClr val="FFCCCC"/>
                    </a:solidFill>
                  </a:tcPr>
                </a:tc>
                <a:tc>
                  <a:txBody>
                    <a:bodyPr/>
                    <a:lstStyle/>
                    <a:p>
                      <a:pPr algn="ctr"/>
                      <a:r>
                        <a:rPr lang="en-GB" dirty="0" smtClean="0"/>
                        <a:t>6.5</a:t>
                      </a:r>
                      <a:endParaRPr lang="en-GB" dirty="0"/>
                    </a:p>
                  </a:txBody>
                  <a:tcPr>
                    <a:solidFill>
                      <a:srgbClr val="FFCCCC"/>
                    </a:solidFill>
                  </a:tcPr>
                </a:tc>
                <a:tc>
                  <a:txBody>
                    <a:bodyPr/>
                    <a:lstStyle/>
                    <a:p>
                      <a:pPr algn="ctr"/>
                      <a:r>
                        <a:rPr lang="en-GB" dirty="0" smtClean="0"/>
                        <a:t>7.2</a:t>
                      </a:r>
                      <a:endParaRPr lang="en-GB" dirty="0"/>
                    </a:p>
                  </a:txBody>
                  <a:tcPr>
                    <a:solidFill>
                      <a:srgbClr val="FFCCCC"/>
                    </a:solidFill>
                  </a:tcPr>
                </a:tc>
                <a:tc>
                  <a:txBody>
                    <a:bodyPr/>
                    <a:lstStyle/>
                    <a:p>
                      <a:pPr algn="ctr"/>
                      <a:r>
                        <a:rPr lang="en-GB" dirty="0" smtClean="0"/>
                        <a:t>7.0</a:t>
                      </a:r>
                      <a:endParaRPr lang="en-GB" dirty="0"/>
                    </a:p>
                  </a:txBody>
                  <a:tcPr>
                    <a:solidFill>
                      <a:srgbClr val="FFCCCC"/>
                    </a:solidFill>
                  </a:tcPr>
                </a:tc>
                <a:tc>
                  <a:txBody>
                    <a:bodyPr/>
                    <a:lstStyle/>
                    <a:p>
                      <a:pPr algn="ctr"/>
                      <a:r>
                        <a:rPr lang="en-GB" dirty="0" smtClean="0"/>
                        <a:t>-0.2</a:t>
                      </a:r>
                      <a:endParaRPr lang="en-GB" dirty="0"/>
                    </a:p>
                  </a:txBody>
                  <a:tcPr>
                    <a:solidFill>
                      <a:srgbClr val="FFCCCC"/>
                    </a:solidFill>
                  </a:tcPr>
                </a:tc>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2493823180"/>
              </p:ext>
            </p:extLst>
          </p:nvPr>
        </p:nvGraphicFramePr>
        <p:xfrm>
          <a:off x="5076056" y="1844824"/>
          <a:ext cx="3888432" cy="438249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06655" y="1124744"/>
            <a:ext cx="3893503" cy="584775"/>
          </a:xfrm>
          <a:prstGeom prst="rect">
            <a:avLst/>
          </a:prstGeom>
          <a:noFill/>
        </p:spPr>
        <p:txBody>
          <a:bodyPr wrap="none" rtlCol="0">
            <a:spAutoFit/>
          </a:bodyPr>
          <a:lstStyle/>
          <a:p>
            <a:pPr algn="ctr"/>
            <a:r>
              <a:rPr lang="en-GB" sz="1600" b="1" dirty="0" smtClean="0">
                <a:solidFill>
                  <a:srgbClr val="002060"/>
                </a:solidFill>
              </a:rPr>
              <a:t>World all-wheat trade to reach 146m t:</a:t>
            </a:r>
          </a:p>
          <a:p>
            <a:pPr algn="ctr"/>
            <a:r>
              <a:rPr lang="en-GB" sz="1600" b="1" dirty="0" smtClean="0">
                <a:solidFill>
                  <a:srgbClr val="002060"/>
                </a:solidFill>
              </a:rPr>
              <a:t>led by heavy buying by China</a:t>
            </a:r>
            <a:endParaRPr lang="en-GB" sz="1600" b="1" dirty="0">
              <a:solidFill>
                <a:srgbClr val="002060"/>
              </a:solidFill>
            </a:endParaRPr>
          </a:p>
        </p:txBody>
      </p:sp>
      <p:sp>
        <p:nvSpPr>
          <p:cNvPr id="9" name="TextBox 8"/>
          <p:cNvSpPr txBox="1"/>
          <p:nvPr/>
        </p:nvSpPr>
        <p:spPr>
          <a:xfrm>
            <a:off x="5225711" y="1124744"/>
            <a:ext cx="3389711" cy="584775"/>
          </a:xfrm>
          <a:prstGeom prst="rect">
            <a:avLst/>
          </a:prstGeom>
          <a:noFill/>
        </p:spPr>
        <p:txBody>
          <a:bodyPr wrap="none" rtlCol="0">
            <a:spAutoFit/>
          </a:bodyPr>
          <a:lstStyle/>
          <a:p>
            <a:pPr algn="ctr"/>
            <a:r>
              <a:rPr lang="en-GB" sz="1600" b="1" dirty="0" smtClean="0">
                <a:solidFill>
                  <a:srgbClr val="002060"/>
                </a:solidFill>
              </a:rPr>
              <a:t>Flour trade selected importers:</a:t>
            </a:r>
          </a:p>
          <a:p>
            <a:pPr algn="ctr"/>
            <a:r>
              <a:rPr lang="en-GB" sz="1600" b="1" dirty="0" smtClean="0">
                <a:solidFill>
                  <a:srgbClr val="002060"/>
                </a:solidFill>
              </a:rPr>
              <a:t> up y/y, but short of 11/12 record</a:t>
            </a:r>
            <a:endParaRPr lang="en-GB" sz="1600" b="1" dirty="0">
              <a:solidFill>
                <a:srgbClr val="002060"/>
              </a:solidFill>
            </a:endParaRPr>
          </a:p>
        </p:txBody>
      </p:sp>
    </p:spTree>
    <p:extLst>
      <p:ext uri="{BB962C8B-B14F-4D97-AF65-F5344CB8AC3E}">
        <p14:creationId xmlns:p14="http://schemas.microsoft.com/office/powerpoint/2010/main" val="3904795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1"/>
                </a:solidFill>
              </a:rPr>
              <a:t>World wheat trade: </a:t>
            </a:r>
            <a:r>
              <a:rPr lang="en-GB" b="1" dirty="0" smtClean="0">
                <a:solidFill>
                  <a:schemeClr val="tx1"/>
                </a:solidFill>
              </a:rPr>
              <a:t>What is being bought?</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775638791"/>
              </p:ext>
            </p:extLst>
          </p:nvPr>
        </p:nvGraphicFramePr>
        <p:xfrm>
          <a:off x="395536" y="1520878"/>
          <a:ext cx="8424936" cy="493245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15816" y="1052736"/>
            <a:ext cx="3924985" cy="646331"/>
          </a:xfrm>
          <a:prstGeom prst="rect">
            <a:avLst/>
          </a:prstGeom>
          <a:noFill/>
        </p:spPr>
        <p:txBody>
          <a:bodyPr wrap="none" rtlCol="0">
            <a:spAutoFit/>
          </a:bodyPr>
          <a:lstStyle/>
          <a:p>
            <a:pPr algn="ctr"/>
            <a:r>
              <a:rPr lang="en-GB" b="1" dirty="0" smtClean="0">
                <a:solidFill>
                  <a:schemeClr val="bg1"/>
                </a:solidFill>
              </a:rPr>
              <a:t>Milling wheat demand up sharply, </a:t>
            </a:r>
          </a:p>
          <a:p>
            <a:pPr algn="ctr"/>
            <a:r>
              <a:rPr lang="en-GB" b="1" dirty="0" smtClean="0">
                <a:solidFill>
                  <a:schemeClr val="bg1"/>
                </a:solidFill>
              </a:rPr>
              <a:t>but imports for feed are down </a:t>
            </a:r>
            <a:endParaRPr lang="en-GB" b="1" dirty="0">
              <a:solidFill>
                <a:schemeClr val="bg1"/>
              </a:solidFill>
            </a:endParaRPr>
          </a:p>
        </p:txBody>
      </p:sp>
    </p:spTree>
    <p:extLst>
      <p:ext uri="{BB962C8B-B14F-4D97-AF65-F5344CB8AC3E}">
        <p14:creationId xmlns:p14="http://schemas.microsoft.com/office/powerpoint/2010/main" val="222410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1"/>
                </a:solidFill>
              </a:rPr>
              <a:t>World wheat trade: </a:t>
            </a:r>
            <a:r>
              <a:rPr lang="en-GB" b="1" dirty="0" smtClean="0">
                <a:solidFill>
                  <a:schemeClr val="tx1"/>
                </a:solidFill>
              </a:rPr>
              <a:t>Who is exporting?</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107541498"/>
              </p:ext>
            </p:extLst>
          </p:nvPr>
        </p:nvGraphicFramePr>
        <p:xfrm>
          <a:off x="323528" y="1484784"/>
          <a:ext cx="8352928"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3" name="Oval 2"/>
          <p:cNvSpPr/>
          <p:nvPr/>
        </p:nvSpPr>
        <p:spPr bwMode="auto">
          <a:xfrm>
            <a:off x="4788024" y="2276872"/>
            <a:ext cx="2232248" cy="707625"/>
          </a:xfrm>
          <a:prstGeom prst="ellipse">
            <a:avLst/>
          </a:prstGeom>
          <a:noFill/>
          <a:ln w="31750" cap="flat" cmpd="sng" algn="ctr">
            <a:solidFill>
              <a:schemeClr val="bg1">
                <a:lumMod val="50000"/>
              </a:schemeClr>
            </a:solidFill>
            <a:prstDash val="dashDot"/>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547664" y="6476726"/>
            <a:ext cx="4852162" cy="276999"/>
          </a:xfrm>
          <a:prstGeom prst="rect">
            <a:avLst/>
          </a:prstGeom>
          <a:noFill/>
        </p:spPr>
        <p:txBody>
          <a:bodyPr wrap="none" rtlCol="0">
            <a:spAutoFit/>
          </a:bodyPr>
          <a:lstStyle/>
          <a:p>
            <a:r>
              <a:rPr lang="en-GB" sz="1200" dirty="0" smtClean="0">
                <a:solidFill>
                  <a:schemeClr val="bg1">
                    <a:lumMod val="50000"/>
                  </a:schemeClr>
                </a:solidFill>
              </a:rPr>
              <a:t>*Argentina, Australia, Canada, EU, Kazakhstan, Russia, Ukraine, US</a:t>
            </a:r>
            <a:endParaRPr lang="en-GB" sz="1200" dirty="0">
              <a:solidFill>
                <a:schemeClr val="bg1">
                  <a:lumMod val="50000"/>
                </a:schemeClr>
              </a:solidFill>
            </a:endParaRPr>
          </a:p>
        </p:txBody>
      </p:sp>
      <p:sp>
        <p:nvSpPr>
          <p:cNvPr id="4" name="TextBox 3"/>
          <p:cNvSpPr txBox="1"/>
          <p:nvPr/>
        </p:nvSpPr>
        <p:spPr>
          <a:xfrm>
            <a:off x="1835696" y="1052736"/>
            <a:ext cx="5583580" cy="646331"/>
          </a:xfrm>
          <a:prstGeom prst="rect">
            <a:avLst/>
          </a:prstGeom>
          <a:noFill/>
        </p:spPr>
        <p:txBody>
          <a:bodyPr wrap="none" rtlCol="0">
            <a:spAutoFit/>
          </a:bodyPr>
          <a:lstStyle/>
          <a:p>
            <a:pPr algn="ctr"/>
            <a:r>
              <a:rPr lang="en-GB" b="1" dirty="0">
                <a:solidFill>
                  <a:schemeClr val="bg1"/>
                </a:solidFill>
              </a:rPr>
              <a:t>Combined shipments by major exporters* are up,</a:t>
            </a:r>
          </a:p>
          <a:p>
            <a:pPr algn="ctr"/>
            <a:r>
              <a:rPr lang="en-GB" b="1" dirty="0">
                <a:solidFill>
                  <a:schemeClr val="bg1"/>
                </a:solidFill>
              </a:rPr>
              <a:t>India exporting more too</a:t>
            </a:r>
          </a:p>
        </p:txBody>
      </p:sp>
    </p:spTree>
    <p:extLst>
      <p:ext uri="{BB962C8B-B14F-4D97-AF65-F5344CB8AC3E}">
        <p14:creationId xmlns:p14="http://schemas.microsoft.com/office/powerpoint/2010/main" val="1283275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Large supplies weigh on world wheat export prices</a:t>
            </a:r>
            <a:endParaRPr lang="en-GB" b="1" dirty="0">
              <a:solidFill>
                <a:schemeClr val="tx1"/>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357856560"/>
              </p:ext>
            </p:extLst>
          </p:nvPr>
        </p:nvGraphicFramePr>
        <p:xfrm>
          <a:off x="179512" y="1556792"/>
          <a:ext cx="4464496" cy="45693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1027714768"/>
              </p:ext>
            </p:extLst>
          </p:nvPr>
        </p:nvGraphicFramePr>
        <p:xfrm>
          <a:off x="4067944" y="1628800"/>
          <a:ext cx="4824536" cy="44973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34045" y="1052735"/>
            <a:ext cx="3984809" cy="646331"/>
          </a:xfrm>
          <a:prstGeom prst="rect">
            <a:avLst/>
          </a:prstGeom>
          <a:noFill/>
        </p:spPr>
        <p:txBody>
          <a:bodyPr wrap="none" rtlCol="0">
            <a:spAutoFit/>
          </a:bodyPr>
          <a:lstStyle/>
          <a:p>
            <a:pPr algn="ctr"/>
            <a:r>
              <a:rPr lang="en-GB" b="1" dirty="0">
                <a:solidFill>
                  <a:schemeClr val="bg1"/>
                </a:solidFill>
              </a:rPr>
              <a:t>IGC </a:t>
            </a:r>
            <a:r>
              <a:rPr lang="en-GB" b="1" dirty="0" err="1" smtClean="0">
                <a:solidFill>
                  <a:schemeClr val="bg1"/>
                </a:solidFill>
              </a:rPr>
              <a:t>GOI</a:t>
            </a:r>
            <a:r>
              <a:rPr lang="en-GB" b="1" dirty="0" smtClean="0">
                <a:solidFill>
                  <a:schemeClr val="bg1"/>
                </a:solidFill>
              </a:rPr>
              <a:t> wheat index*:</a:t>
            </a:r>
          </a:p>
          <a:p>
            <a:pPr algn="ctr"/>
            <a:r>
              <a:rPr lang="en-GB" b="1" dirty="0" smtClean="0">
                <a:solidFill>
                  <a:schemeClr val="bg1"/>
                </a:solidFill>
              </a:rPr>
              <a:t> lowest since August 2010 at times</a:t>
            </a:r>
            <a:endParaRPr lang="en-GB" b="1" dirty="0">
              <a:solidFill>
                <a:schemeClr val="bg1"/>
              </a:solidFill>
            </a:endParaRPr>
          </a:p>
        </p:txBody>
      </p:sp>
      <p:cxnSp>
        <p:nvCxnSpPr>
          <p:cNvPr id="7" name="Straight Connector 6"/>
          <p:cNvCxnSpPr/>
          <p:nvPr/>
        </p:nvCxnSpPr>
        <p:spPr bwMode="auto">
          <a:xfrm flipH="1">
            <a:off x="762254" y="3933056"/>
            <a:ext cx="3528392" cy="0"/>
          </a:xfrm>
          <a:prstGeom prst="line">
            <a:avLst/>
          </a:prstGeom>
          <a:solidFill>
            <a:schemeClr val="accent1"/>
          </a:solidFill>
          <a:ln w="9525" cap="flat" cmpd="sng" algn="ctr">
            <a:solidFill>
              <a:srgbClr val="FF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529680" y="6165304"/>
            <a:ext cx="3760966" cy="415498"/>
          </a:xfrm>
          <a:prstGeom prst="rect">
            <a:avLst/>
          </a:prstGeom>
          <a:noFill/>
        </p:spPr>
        <p:txBody>
          <a:bodyPr wrap="none" rtlCol="0">
            <a:spAutoFit/>
          </a:bodyPr>
          <a:lstStyle/>
          <a:p>
            <a:r>
              <a:rPr lang="en-GB" sz="1050" dirty="0" smtClean="0">
                <a:solidFill>
                  <a:schemeClr val="bg1">
                    <a:lumMod val="50000"/>
                  </a:schemeClr>
                </a:solidFill>
              </a:rPr>
              <a:t>* Average of 10 wheat export quotations converted to index,</a:t>
            </a:r>
          </a:p>
          <a:p>
            <a:r>
              <a:rPr lang="en-GB" sz="1050" dirty="0" smtClean="0">
                <a:solidFill>
                  <a:schemeClr val="bg1">
                    <a:lumMod val="50000"/>
                  </a:schemeClr>
                </a:solidFill>
              </a:rPr>
              <a:t>with Jan 2000 = 100</a:t>
            </a:r>
            <a:endParaRPr lang="en-GB" sz="1050" dirty="0">
              <a:solidFill>
                <a:schemeClr val="bg1">
                  <a:lumMod val="50000"/>
                </a:schemeClr>
              </a:solidFill>
            </a:endParaRPr>
          </a:p>
        </p:txBody>
      </p:sp>
      <p:sp>
        <p:nvSpPr>
          <p:cNvPr id="10" name="TextBox 9"/>
          <p:cNvSpPr txBox="1"/>
          <p:nvPr/>
        </p:nvSpPr>
        <p:spPr>
          <a:xfrm>
            <a:off x="5096201" y="1006568"/>
            <a:ext cx="3531736" cy="646331"/>
          </a:xfrm>
          <a:prstGeom prst="rect">
            <a:avLst/>
          </a:prstGeom>
          <a:noFill/>
        </p:spPr>
        <p:txBody>
          <a:bodyPr wrap="none" rtlCol="0">
            <a:spAutoFit/>
          </a:bodyPr>
          <a:lstStyle/>
          <a:p>
            <a:pPr algn="ctr"/>
            <a:r>
              <a:rPr lang="en-GB" b="1" dirty="0" smtClean="0">
                <a:solidFill>
                  <a:schemeClr val="bg1"/>
                </a:solidFill>
              </a:rPr>
              <a:t>2013/14 fob export quotations:</a:t>
            </a:r>
          </a:p>
          <a:p>
            <a:pPr algn="ctr"/>
            <a:r>
              <a:rPr lang="en-GB" b="1" dirty="0" smtClean="0">
                <a:solidFill>
                  <a:schemeClr val="bg1"/>
                </a:solidFill>
              </a:rPr>
              <a:t>Prices move higher recently</a:t>
            </a:r>
            <a:endParaRPr lang="en-GB" b="1" dirty="0">
              <a:solidFill>
                <a:schemeClr val="bg1"/>
              </a:solidFill>
            </a:endParaRPr>
          </a:p>
        </p:txBody>
      </p:sp>
      <p:sp>
        <p:nvSpPr>
          <p:cNvPr id="11" name="Rectangle 10"/>
          <p:cNvSpPr/>
          <p:nvPr/>
        </p:nvSpPr>
        <p:spPr bwMode="auto">
          <a:xfrm>
            <a:off x="5292080" y="3562004"/>
            <a:ext cx="864096" cy="276999"/>
          </a:xfrm>
          <a:prstGeom prst="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lumMod val="50000"/>
                  </a:schemeClr>
                </a:solidFill>
                <a:effectLst/>
                <a:latin typeface="Arial" charset="0"/>
              </a:rPr>
              <a:t>US SRW</a:t>
            </a:r>
          </a:p>
        </p:txBody>
      </p:sp>
    </p:spTree>
    <p:extLst>
      <p:ext uri="{BB962C8B-B14F-4D97-AF65-F5344CB8AC3E}">
        <p14:creationId xmlns:p14="http://schemas.microsoft.com/office/powerpoint/2010/main" val="2244338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Wheat prospects in 2014/15</a:t>
            </a:r>
            <a:endParaRPr lang="en-GB" b="1" dirty="0">
              <a:solidFill>
                <a:schemeClr val="tx1"/>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465659135"/>
              </p:ext>
            </p:extLst>
          </p:nvPr>
        </p:nvGraphicFramePr>
        <p:xfrm>
          <a:off x="395536" y="1556792"/>
          <a:ext cx="4038600" cy="49685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469585090"/>
              </p:ext>
            </p:extLst>
          </p:nvPr>
        </p:nvGraphicFramePr>
        <p:xfrm>
          <a:off x="4648200" y="1600200"/>
          <a:ext cx="4038600" cy="506916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bwMode="auto">
          <a:xfrm>
            <a:off x="8028384" y="4884208"/>
            <a:ext cx="864096" cy="307777"/>
          </a:xfrm>
          <a:prstGeom prst="rect">
            <a:avLst/>
          </a:prstGeom>
          <a:solidFill>
            <a:schemeClr val="bg1">
              <a:lumMod val="40000"/>
              <a:lumOff val="60000"/>
            </a:schemeClr>
          </a:solidFill>
          <a:ln w="4127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ctr" anchorCtr="0" forceAA="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50000"/>
                  </a:schemeClr>
                </a:solidFill>
              </a:rPr>
              <a:t>Others</a:t>
            </a:r>
            <a:endParaRPr kumimoji="0" lang="en-GB" sz="1400" b="1" i="0" u="none" strike="noStrike" cap="none" normalizeH="0" baseline="0" dirty="0" smtClean="0">
              <a:ln>
                <a:noFill/>
              </a:ln>
              <a:solidFill>
                <a:schemeClr val="bg1">
                  <a:lumMod val="50000"/>
                </a:schemeClr>
              </a:solidFill>
              <a:effectLst/>
            </a:endParaRPr>
          </a:p>
        </p:txBody>
      </p:sp>
      <p:sp>
        <p:nvSpPr>
          <p:cNvPr id="9" name="Rectangle 8"/>
          <p:cNvSpPr/>
          <p:nvPr/>
        </p:nvSpPr>
        <p:spPr bwMode="auto">
          <a:xfrm>
            <a:off x="8052533" y="2210574"/>
            <a:ext cx="864096" cy="307777"/>
          </a:xfrm>
          <a:prstGeom prst="rect">
            <a:avLst/>
          </a:prstGeom>
          <a:solidFill>
            <a:srgbClr val="FFFF00"/>
          </a:solidFill>
          <a:ln w="4127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ctr" anchorCtr="0" forceAA="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50000"/>
                  </a:schemeClr>
                </a:solidFill>
              </a:rPr>
              <a:t>Egypt</a:t>
            </a:r>
            <a:endParaRPr kumimoji="0" lang="en-GB" sz="1400" b="1" i="0" u="none" strike="noStrike" cap="none" normalizeH="0" baseline="0" dirty="0" smtClean="0">
              <a:ln>
                <a:noFill/>
              </a:ln>
              <a:solidFill>
                <a:schemeClr val="bg1">
                  <a:lumMod val="50000"/>
                </a:schemeClr>
              </a:solidFill>
              <a:effectLst/>
            </a:endParaRPr>
          </a:p>
        </p:txBody>
      </p:sp>
      <p:sp>
        <p:nvSpPr>
          <p:cNvPr id="10" name="Rectangle 9"/>
          <p:cNvSpPr/>
          <p:nvPr/>
        </p:nvSpPr>
        <p:spPr bwMode="auto">
          <a:xfrm>
            <a:off x="8052533" y="2531014"/>
            <a:ext cx="864096" cy="307777"/>
          </a:xfrm>
          <a:prstGeom prst="rect">
            <a:avLst/>
          </a:prstGeom>
          <a:solidFill>
            <a:srgbClr val="7030A0"/>
          </a:solidFill>
          <a:ln w="4127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ctr" anchorCtr="0" forceAA="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tx1"/>
                </a:solidFill>
              </a:rPr>
              <a:t>US</a:t>
            </a:r>
            <a:endParaRPr kumimoji="0" lang="en-GB" sz="1400" b="1" i="0" u="none" strike="noStrike" cap="none" normalizeH="0" baseline="0" dirty="0" smtClean="0">
              <a:ln>
                <a:noFill/>
              </a:ln>
              <a:solidFill>
                <a:schemeClr val="tx1"/>
              </a:solidFill>
              <a:effectLst/>
            </a:endParaRPr>
          </a:p>
        </p:txBody>
      </p:sp>
      <p:sp>
        <p:nvSpPr>
          <p:cNvPr id="11" name="Rectangle 10"/>
          <p:cNvSpPr/>
          <p:nvPr/>
        </p:nvSpPr>
        <p:spPr bwMode="auto">
          <a:xfrm>
            <a:off x="8052533" y="2840944"/>
            <a:ext cx="864096" cy="307777"/>
          </a:xfrm>
          <a:prstGeom prst="rect">
            <a:avLst/>
          </a:prstGeom>
          <a:solidFill>
            <a:srgbClr val="FFC000"/>
          </a:solidFill>
          <a:ln w="4127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ctr" anchorCtr="0" forceAA="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50000"/>
                  </a:schemeClr>
                </a:solidFill>
              </a:rPr>
              <a:t>Iran</a:t>
            </a:r>
            <a:endParaRPr kumimoji="0" lang="en-GB" sz="1400" b="1" i="0" u="none" strike="noStrike" cap="none" normalizeH="0" baseline="0" dirty="0" smtClean="0">
              <a:ln>
                <a:noFill/>
              </a:ln>
              <a:solidFill>
                <a:schemeClr val="bg1">
                  <a:lumMod val="50000"/>
                </a:schemeClr>
              </a:solidFill>
              <a:effectLst/>
            </a:endParaRPr>
          </a:p>
        </p:txBody>
      </p:sp>
      <p:sp>
        <p:nvSpPr>
          <p:cNvPr id="12" name="Rectangle 11"/>
          <p:cNvSpPr/>
          <p:nvPr/>
        </p:nvSpPr>
        <p:spPr bwMode="auto">
          <a:xfrm>
            <a:off x="8064500" y="3150874"/>
            <a:ext cx="864096" cy="307777"/>
          </a:xfrm>
          <a:prstGeom prst="rect">
            <a:avLst/>
          </a:prstGeom>
          <a:solidFill>
            <a:srgbClr val="FF0000"/>
          </a:solidFill>
          <a:ln w="4127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ctr" anchorCtr="0" forceAA="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tx1"/>
                </a:solidFill>
              </a:rPr>
              <a:t>China</a:t>
            </a:r>
            <a:endParaRPr kumimoji="0" lang="en-GB" sz="1400" b="1" i="0" u="none" strike="noStrike" cap="none" normalizeH="0" baseline="0" dirty="0" smtClean="0">
              <a:ln>
                <a:noFill/>
              </a:ln>
              <a:solidFill>
                <a:schemeClr val="tx1"/>
              </a:solidFill>
              <a:effectLst/>
            </a:endParaRPr>
          </a:p>
        </p:txBody>
      </p:sp>
      <p:sp>
        <p:nvSpPr>
          <p:cNvPr id="3" name="TextBox 2"/>
          <p:cNvSpPr txBox="1"/>
          <p:nvPr/>
        </p:nvSpPr>
        <p:spPr>
          <a:xfrm>
            <a:off x="776354" y="980728"/>
            <a:ext cx="3687100" cy="830997"/>
          </a:xfrm>
          <a:prstGeom prst="rect">
            <a:avLst/>
          </a:prstGeom>
          <a:noFill/>
        </p:spPr>
        <p:txBody>
          <a:bodyPr wrap="none" rtlCol="0">
            <a:spAutoFit/>
          </a:bodyPr>
          <a:lstStyle/>
          <a:p>
            <a:pPr algn="ctr"/>
            <a:r>
              <a:rPr lang="en-GB" sz="1600" b="1" dirty="0" smtClean="0">
                <a:solidFill>
                  <a:schemeClr val="bg1"/>
                </a:solidFill>
              </a:rPr>
              <a:t>Production lower,  but high opening</a:t>
            </a:r>
          </a:p>
          <a:p>
            <a:pPr algn="ctr"/>
            <a:r>
              <a:rPr lang="en-GB" sz="1600" b="1" dirty="0" smtClean="0">
                <a:solidFill>
                  <a:schemeClr val="bg1"/>
                </a:solidFill>
              </a:rPr>
              <a:t> stocks boost supplies</a:t>
            </a:r>
          </a:p>
          <a:p>
            <a:pPr algn="ctr"/>
            <a:endParaRPr lang="en-GB" sz="1600" b="1" dirty="0">
              <a:solidFill>
                <a:schemeClr val="bg1"/>
              </a:solidFill>
            </a:endParaRPr>
          </a:p>
        </p:txBody>
      </p:sp>
      <p:sp>
        <p:nvSpPr>
          <p:cNvPr id="4" name="TextBox 3"/>
          <p:cNvSpPr txBox="1"/>
          <p:nvPr/>
        </p:nvSpPr>
        <p:spPr>
          <a:xfrm>
            <a:off x="5031453" y="908720"/>
            <a:ext cx="3506089" cy="830997"/>
          </a:xfrm>
          <a:prstGeom prst="rect">
            <a:avLst/>
          </a:prstGeom>
          <a:noFill/>
        </p:spPr>
        <p:txBody>
          <a:bodyPr wrap="none" rtlCol="0">
            <a:spAutoFit/>
          </a:bodyPr>
          <a:lstStyle/>
          <a:p>
            <a:pPr algn="ctr"/>
            <a:r>
              <a:rPr lang="en-GB" sz="1600" b="1" dirty="0" smtClean="0">
                <a:solidFill>
                  <a:schemeClr val="bg1"/>
                </a:solidFill>
              </a:rPr>
              <a:t>All wheat trade to fall in 14/15 </a:t>
            </a:r>
          </a:p>
          <a:p>
            <a:pPr algn="ctr"/>
            <a:r>
              <a:rPr lang="en-GB" sz="1600" b="1" dirty="0" smtClean="0">
                <a:solidFill>
                  <a:schemeClr val="bg1"/>
                </a:solidFill>
              </a:rPr>
              <a:t>on “more normal” imports by US, </a:t>
            </a:r>
          </a:p>
          <a:p>
            <a:pPr algn="ctr"/>
            <a:r>
              <a:rPr lang="en-GB" sz="1600" b="1" dirty="0" smtClean="0">
                <a:solidFill>
                  <a:schemeClr val="bg1"/>
                </a:solidFill>
              </a:rPr>
              <a:t>Iran and China</a:t>
            </a:r>
            <a:endParaRPr lang="en-GB" sz="1600" b="1" dirty="0">
              <a:solidFill>
                <a:schemeClr val="bg1"/>
              </a:solidFill>
            </a:endParaRPr>
          </a:p>
        </p:txBody>
      </p:sp>
    </p:spTree>
    <p:extLst>
      <p:ext uri="{BB962C8B-B14F-4D97-AF65-F5344CB8AC3E}">
        <p14:creationId xmlns:p14="http://schemas.microsoft.com/office/powerpoint/2010/main" val="370561035"/>
      </p:ext>
    </p:extLst>
  </p:cSld>
  <p:clrMapOvr>
    <a:masterClrMapping/>
  </p:clrMapOvr>
</p:sld>
</file>

<file path=ppt/theme/theme1.xml><?xml version="1.0" encoding="utf-8"?>
<a:theme xmlns:a="http://schemas.openxmlformats.org/drawingml/2006/main" name="igc24">
  <a:themeElements>
    <a:clrScheme name="igc24 13">
      <a:dk1>
        <a:srgbClr val="003366"/>
      </a:dk1>
      <a:lt1>
        <a:srgbClr val="FFFFFF"/>
      </a:lt1>
      <a:dk2>
        <a:srgbClr val="003366"/>
      </a:dk2>
      <a:lt2>
        <a:srgbClr val="CCFFFF"/>
      </a:lt2>
      <a:accent1>
        <a:srgbClr val="3366CC"/>
      </a:accent1>
      <a:accent2>
        <a:srgbClr val="00B000"/>
      </a:accent2>
      <a:accent3>
        <a:srgbClr val="AAADB8"/>
      </a:accent3>
      <a:accent4>
        <a:srgbClr val="DADADA"/>
      </a:accent4>
      <a:accent5>
        <a:srgbClr val="ADB8E2"/>
      </a:accent5>
      <a:accent6>
        <a:srgbClr val="009F00"/>
      </a:accent6>
      <a:hlink>
        <a:srgbClr val="66CCFF"/>
      </a:hlink>
      <a:folHlink>
        <a:srgbClr val="FFE701"/>
      </a:folHlink>
    </a:clrScheme>
    <a:fontScheme name="igc2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lnDef>
  </a:objectDefaults>
  <a:extraClrSchemeLst>
    <a:extraClrScheme>
      <a:clrScheme name="igc2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gc2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gc2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gc2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gc2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gc2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gc2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gc2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gc2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gc2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gc2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gc2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gc24 13">
        <a:dk1>
          <a:srgbClr val="003366"/>
        </a:dk1>
        <a:lt1>
          <a:srgbClr val="FFFFFF"/>
        </a:lt1>
        <a:dk2>
          <a:srgbClr val="003366"/>
        </a:dk2>
        <a:lt2>
          <a:srgbClr val="CCFFFF"/>
        </a:lt2>
        <a:accent1>
          <a:srgbClr val="3366CC"/>
        </a:accent1>
        <a:accent2>
          <a:srgbClr val="00B000"/>
        </a:accent2>
        <a:accent3>
          <a:srgbClr val="AAADB8"/>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gc front">
  <a:themeElements>
    <a:clrScheme name="igc front 13">
      <a:dk1>
        <a:srgbClr val="003366"/>
      </a:dk1>
      <a:lt1>
        <a:srgbClr val="FFFFFF"/>
      </a:lt1>
      <a:dk2>
        <a:srgbClr val="003366"/>
      </a:dk2>
      <a:lt2>
        <a:srgbClr val="CCFFFF"/>
      </a:lt2>
      <a:accent1>
        <a:srgbClr val="3366CC"/>
      </a:accent1>
      <a:accent2>
        <a:srgbClr val="00B000"/>
      </a:accent2>
      <a:accent3>
        <a:srgbClr val="AAADB8"/>
      </a:accent3>
      <a:accent4>
        <a:srgbClr val="DADADA"/>
      </a:accent4>
      <a:accent5>
        <a:srgbClr val="ADB8E2"/>
      </a:accent5>
      <a:accent6>
        <a:srgbClr val="009F00"/>
      </a:accent6>
      <a:hlink>
        <a:srgbClr val="66CCFF"/>
      </a:hlink>
      <a:folHlink>
        <a:srgbClr val="FFE701"/>
      </a:folHlink>
    </a:clrScheme>
    <a:fontScheme name="igc fr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0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en-US" sz="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330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en-US" sz="800" b="1" i="0" u="none" strike="noStrike" cap="none" normalizeH="0" baseline="0" smtClean="0">
            <a:ln>
              <a:noFill/>
            </a:ln>
            <a:solidFill>
              <a:schemeClr val="tx1"/>
            </a:solidFill>
            <a:effectLst/>
            <a:latin typeface="Arial" charset="0"/>
          </a:defRPr>
        </a:defPPr>
      </a:lstStyle>
    </a:lnDef>
  </a:objectDefaults>
  <a:extraClrSchemeLst>
    <a:extraClrScheme>
      <a:clrScheme name="igc fro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gc fro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gc fro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gc fro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gc fro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gc fro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gc fro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gc fro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gc fro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gc fro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gc fro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gc fro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gc front 13">
        <a:dk1>
          <a:srgbClr val="003366"/>
        </a:dk1>
        <a:lt1>
          <a:srgbClr val="FFFFFF"/>
        </a:lt1>
        <a:dk2>
          <a:srgbClr val="003366"/>
        </a:dk2>
        <a:lt2>
          <a:srgbClr val="CCFFFF"/>
        </a:lt2>
        <a:accent1>
          <a:srgbClr val="3366CC"/>
        </a:accent1>
        <a:accent2>
          <a:srgbClr val="00B000"/>
        </a:accent2>
        <a:accent3>
          <a:srgbClr val="AAADB8"/>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35294</TotalTime>
  <Words>360</Words>
  <Application>Microsoft Office PowerPoint</Application>
  <PresentationFormat>On-screen Show (4:3)</PresentationFormat>
  <Paragraphs>139</Paragraphs>
  <Slides>8</Slides>
  <Notes>2</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igc24</vt:lpstr>
      <vt:lpstr>igc front</vt:lpstr>
      <vt:lpstr>PowerPoint Presentation</vt:lpstr>
      <vt:lpstr>PowerPoint Presentation</vt:lpstr>
      <vt:lpstr>Wheat: A record breaking year</vt:lpstr>
      <vt:lpstr>World wheat trade: Who is buying?</vt:lpstr>
      <vt:lpstr>World wheat trade: What is being bought?</vt:lpstr>
      <vt:lpstr>World wheat trade: Who is exporting?</vt:lpstr>
      <vt:lpstr>Large supplies weigh on world wheat export prices</vt:lpstr>
      <vt:lpstr>Wheat prospects in 2014/15</vt:lpstr>
    </vt:vector>
  </TitlesOfParts>
  <Company>International Grains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IGC: SIX DECADES OF INTERNATIONAL  COOPERATION IN GRAIN</dc:title>
  <dc:creator>Jonny Hall</dc:creator>
  <cp:lastModifiedBy>Amy Reynolds</cp:lastModifiedBy>
  <cp:revision>1637</cp:revision>
  <cp:lastPrinted>2013-12-05T17:49:08Z</cp:lastPrinted>
  <dcterms:created xsi:type="dcterms:W3CDTF">2006-02-06T13:11:53Z</dcterms:created>
  <dcterms:modified xsi:type="dcterms:W3CDTF">2014-03-12T14:24:27Z</dcterms:modified>
</cp:coreProperties>
</file>